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3" r:id="rId20"/>
    <p:sldId id="274" r:id="rId21"/>
  </p:sldIdLst>
  <p:sldSz cx="9144000" cy="5143500" type="screen16x9"/>
  <p:notesSz cx="6858000" cy="9144000"/>
  <p:embeddedFontLst>
    <p:embeddedFont>
      <p:font typeface="Roboto" panose="020B0604020202020204" charset="0"/>
      <p:regular r:id="rId23"/>
      <p:bold r:id="rId24"/>
      <p:italic r:id="rId25"/>
      <p:boldItalic r:id="rId26"/>
    </p:embeddedFont>
    <p:embeddedFont>
      <p:font typeface="Dosis"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2" d="100"/>
          <a:sy n="112" d="100"/>
        </p:scale>
        <p:origin x="76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69850" algn="l" rtl="0">
              <a:spcBef>
                <a:spcPts val="0"/>
              </a:spcBef>
              <a:buNone/>
              <a:defRPr sz="1100" b="0" i="0" u="none" strike="noStrike" cap="none">
                <a:solidFill>
                  <a:schemeClr val="dk1"/>
                </a:solidFill>
                <a:latin typeface="Arial"/>
                <a:ea typeface="Arial"/>
                <a:cs typeface="Arial"/>
                <a:sym typeface="Arial"/>
              </a:defRPr>
            </a:lvl1pPr>
            <a:lvl2pPr marL="457200" marR="0" lvl="1" indent="69850" algn="l" rtl="0">
              <a:spcBef>
                <a:spcPts val="0"/>
              </a:spcBef>
              <a:buNone/>
              <a:defRPr sz="1100" b="0" i="0" u="none" strike="noStrike" cap="none">
                <a:solidFill>
                  <a:schemeClr val="dk1"/>
                </a:solidFill>
                <a:latin typeface="Arial"/>
                <a:ea typeface="Arial"/>
                <a:cs typeface="Arial"/>
                <a:sym typeface="Arial"/>
              </a:defRPr>
            </a:lvl2pPr>
            <a:lvl3pPr marL="914400" marR="0" lvl="2" indent="69850" algn="l" rtl="0">
              <a:spcBef>
                <a:spcPts val="0"/>
              </a:spcBef>
              <a:buNone/>
              <a:defRPr sz="1100" b="0" i="0" u="none" strike="noStrike" cap="none">
                <a:solidFill>
                  <a:schemeClr val="dk1"/>
                </a:solidFill>
                <a:latin typeface="Arial"/>
                <a:ea typeface="Arial"/>
                <a:cs typeface="Arial"/>
                <a:sym typeface="Arial"/>
              </a:defRPr>
            </a:lvl3pPr>
            <a:lvl4pPr marL="1371600" marR="0" lvl="3" indent="69850" algn="l" rtl="0">
              <a:spcBef>
                <a:spcPts val="0"/>
              </a:spcBef>
              <a:buNone/>
              <a:defRPr sz="1100" b="0" i="0" u="none" strike="noStrike" cap="none">
                <a:solidFill>
                  <a:schemeClr val="dk1"/>
                </a:solidFill>
                <a:latin typeface="Arial"/>
                <a:ea typeface="Arial"/>
                <a:cs typeface="Arial"/>
                <a:sym typeface="Arial"/>
              </a:defRPr>
            </a:lvl4pPr>
            <a:lvl5pPr marL="1828800" marR="0" lvl="4" indent="69850" algn="l" rtl="0">
              <a:spcBef>
                <a:spcPts val="0"/>
              </a:spcBef>
              <a:buNone/>
              <a:defRPr sz="1100" b="0" i="0" u="none" strike="noStrike" cap="none">
                <a:solidFill>
                  <a:schemeClr val="dk1"/>
                </a:solidFill>
                <a:latin typeface="Arial"/>
                <a:ea typeface="Arial"/>
                <a:cs typeface="Arial"/>
                <a:sym typeface="Arial"/>
              </a:defRPr>
            </a:lvl5pPr>
            <a:lvl6pPr marL="2286000" marR="0" lvl="5" indent="69850" algn="l" rtl="0">
              <a:spcBef>
                <a:spcPts val="0"/>
              </a:spcBef>
              <a:buNone/>
              <a:defRPr sz="1100" b="0" i="0" u="none" strike="noStrike" cap="none">
                <a:solidFill>
                  <a:schemeClr val="dk1"/>
                </a:solidFill>
                <a:latin typeface="Arial"/>
                <a:ea typeface="Arial"/>
                <a:cs typeface="Arial"/>
                <a:sym typeface="Arial"/>
              </a:defRPr>
            </a:lvl6pPr>
            <a:lvl7pPr marL="2743200" marR="0" lvl="6" indent="69850" algn="l" rtl="0">
              <a:spcBef>
                <a:spcPts val="0"/>
              </a:spcBef>
              <a:buNone/>
              <a:defRPr sz="1100" b="0" i="0" u="none" strike="noStrike" cap="none">
                <a:solidFill>
                  <a:schemeClr val="dk1"/>
                </a:solidFill>
                <a:latin typeface="Arial"/>
                <a:ea typeface="Arial"/>
                <a:cs typeface="Arial"/>
                <a:sym typeface="Arial"/>
              </a:defRPr>
            </a:lvl7pPr>
            <a:lvl8pPr marL="3200400" marR="0" lvl="7" indent="69850" algn="l" rtl="0">
              <a:spcBef>
                <a:spcPts val="0"/>
              </a:spcBef>
              <a:buNone/>
              <a:defRPr sz="1100" b="0" i="0" u="none" strike="noStrike" cap="none">
                <a:solidFill>
                  <a:schemeClr val="dk1"/>
                </a:solidFill>
                <a:latin typeface="Arial"/>
                <a:ea typeface="Arial"/>
                <a:cs typeface="Arial"/>
                <a:sym typeface="Arial"/>
              </a:defRPr>
            </a:lvl8pPr>
            <a:lvl9pPr marL="3657600" marR="0" lvl="8" indent="69850" algn="l" rtl="0">
              <a:spcBef>
                <a:spcPts val="0"/>
              </a:spcBef>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6" name="Shape 8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76" name="Shape 17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2" name="Shape 18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1" name="Shape 22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9" name="Shape 2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46" name="Shape 24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7" name="Shape 9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6" name="Shape 10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4" name="Shape 14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222222"/>
        </a:solidFill>
        <a:effectLst/>
      </p:bgPr>
    </p:bg>
    <p:spTree>
      <p:nvGrpSpPr>
        <p:cNvPr id="1" name="Shape 9"/>
        <p:cNvGrpSpPr/>
        <p:nvPr/>
      </p:nvGrpSpPr>
      <p:grpSpPr>
        <a:xfrm>
          <a:off x="0" y="0"/>
          <a:ext cx="0" cy="0"/>
          <a:chOff x="0" y="0"/>
          <a:chExt cx="0" cy="0"/>
        </a:xfrm>
      </p:grpSpPr>
      <p:sp>
        <p:nvSpPr>
          <p:cNvPr id="10" name="Shape 10"/>
          <p:cNvSpPr/>
          <p:nvPr/>
        </p:nvSpPr>
        <p:spPr>
          <a:xfrm>
            <a:off x="-11025" y="-11025"/>
            <a:ext cx="9144000" cy="5143499"/>
          </a:xfrm>
          <a:prstGeom prst="rect">
            <a:avLst/>
          </a:prstGeom>
          <a:solidFill>
            <a:srgbClr val="222222">
              <a:alpha val="64313"/>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1" name="Shape 11"/>
          <p:cNvSpPr/>
          <p:nvPr/>
        </p:nvSpPr>
        <p:spPr>
          <a:xfrm>
            <a:off x="5086350" y="-38100"/>
            <a:ext cx="4114800" cy="5219699"/>
          </a:xfrm>
          <a:custGeom>
            <a:avLst/>
            <a:gdLst/>
            <a:ahLst/>
            <a:cxnLst/>
            <a:rect l="0" t="0" r="0" b="0"/>
            <a:pathLst>
              <a:path w="120000" h="120000" extrusionOk="0">
                <a:moveTo>
                  <a:pt x="0" y="875"/>
                </a:moveTo>
                <a:lnTo>
                  <a:pt x="78333" y="120000"/>
                </a:lnTo>
                <a:lnTo>
                  <a:pt x="120000" y="120000"/>
                </a:lnTo>
                <a:lnTo>
                  <a:pt x="120000" y="0"/>
                </a:lnTo>
                <a:close/>
              </a:path>
            </a:pathLst>
          </a:custGeom>
          <a:solidFill>
            <a:srgbClr val="A8EA48"/>
          </a:solidFill>
          <a:ln>
            <a:noFill/>
          </a:ln>
        </p:spPr>
      </p:sp>
      <p:sp>
        <p:nvSpPr>
          <p:cNvPr id="12" name="Shape 12"/>
          <p:cNvSpPr/>
          <p:nvPr/>
        </p:nvSpPr>
        <p:spPr>
          <a:xfrm flipH="1">
            <a:off x="-418950" y="4394400"/>
            <a:ext cx="8172300" cy="749099"/>
          </a:xfrm>
          <a:prstGeom prst="parallelogram">
            <a:avLst>
              <a:gd name="adj" fmla="val 51542"/>
            </a:avLst>
          </a:prstGeom>
          <a:solidFill>
            <a:srgbClr val="FFFFFF">
              <a:alpha val="17647"/>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434343"/>
              </a:solidFill>
              <a:latin typeface="Arial"/>
              <a:ea typeface="Arial"/>
              <a:cs typeface="Arial"/>
              <a:sym typeface="Arial"/>
            </a:endParaRPr>
          </a:p>
        </p:txBody>
      </p:sp>
      <p:sp>
        <p:nvSpPr>
          <p:cNvPr id="13" name="Shape 13"/>
          <p:cNvSpPr/>
          <p:nvPr/>
        </p:nvSpPr>
        <p:spPr>
          <a:xfrm flipH="1">
            <a:off x="1028474" y="4166400"/>
            <a:ext cx="8369700" cy="227999"/>
          </a:xfrm>
          <a:prstGeom prst="parallelogram">
            <a:avLst>
              <a:gd name="adj" fmla="val 51542"/>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4" name="Shape 14"/>
          <p:cNvSpPr txBox="1">
            <a:spLocks noGrp="1"/>
          </p:cNvSpPr>
          <p:nvPr>
            <p:ph type="ctrTitle"/>
          </p:nvPr>
        </p:nvSpPr>
        <p:spPr>
          <a:xfrm>
            <a:off x="1028475" y="0"/>
            <a:ext cx="5238599" cy="40200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Dosis"/>
              <a:buNone/>
              <a:defRPr sz="5200" b="0" i="0" u="none" strike="noStrike" cap="none">
                <a:solidFill>
                  <a:srgbClr val="FFFFFF"/>
                </a:solidFill>
                <a:latin typeface="Dosis"/>
                <a:ea typeface="Dosis"/>
                <a:cs typeface="Dosis"/>
                <a:sym typeface="Dosis"/>
              </a:defRPr>
            </a:lvl1pPr>
            <a:lvl2pPr lvl="1" indent="0">
              <a:spcBef>
                <a:spcPts val="0"/>
              </a:spcBef>
              <a:buClr>
                <a:srgbClr val="FFFFFF"/>
              </a:buClr>
              <a:buFont typeface="Dosis"/>
              <a:buNone/>
              <a:defRPr sz="5200">
                <a:solidFill>
                  <a:srgbClr val="FFFFFF"/>
                </a:solidFill>
                <a:latin typeface="Dosis"/>
                <a:ea typeface="Dosis"/>
                <a:cs typeface="Dosis"/>
                <a:sym typeface="Dosis"/>
              </a:defRPr>
            </a:lvl2pPr>
            <a:lvl3pPr lvl="2" indent="0">
              <a:spcBef>
                <a:spcPts val="0"/>
              </a:spcBef>
              <a:buClr>
                <a:srgbClr val="FFFFFF"/>
              </a:buClr>
              <a:buFont typeface="Dosis"/>
              <a:buNone/>
              <a:defRPr sz="5200">
                <a:solidFill>
                  <a:srgbClr val="FFFFFF"/>
                </a:solidFill>
                <a:latin typeface="Dosis"/>
                <a:ea typeface="Dosis"/>
                <a:cs typeface="Dosis"/>
                <a:sym typeface="Dosis"/>
              </a:defRPr>
            </a:lvl3pPr>
            <a:lvl4pPr lvl="3" indent="0">
              <a:spcBef>
                <a:spcPts val="0"/>
              </a:spcBef>
              <a:buClr>
                <a:srgbClr val="FFFFFF"/>
              </a:buClr>
              <a:buFont typeface="Dosis"/>
              <a:buNone/>
              <a:defRPr sz="5200">
                <a:solidFill>
                  <a:srgbClr val="FFFFFF"/>
                </a:solidFill>
                <a:latin typeface="Dosis"/>
                <a:ea typeface="Dosis"/>
                <a:cs typeface="Dosis"/>
                <a:sym typeface="Dosis"/>
              </a:defRPr>
            </a:lvl4pPr>
            <a:lvl5pPr lvl="4" indent="0">
              <a:spcBef>
                <a:spcPts val="0"/>
              </a:spcBef>
              <a:buClr>
                <a:srgbClr val="FFFFFF"/>
              </a:buClr>
              <a:buFont typeface="Dosis"/>
              <a:buNone/>
              <a:defRPr sz="5200">
                <a:solidFill>
                  <a:srgbClr val="FFFFFF"/>
                </a:solidFill>
                <a:latin typeface="Dosis"/>
                <a:ea typeface="Dosis"/>
                <a:cs typeface="Dosis"/>
                <a:sym typeface="Dosis"/>
              </a:defRPr>
            </a:lvl5pPr>
            <a:lvl6pPr lvl="5" indent="0">
              <a:spcBef>
                <a:spcPts val="0"/>
              </a:spcBef>
              <a:buClr>
                <a:srgbClr val="FFFFFF"/>
              </a:buClr>
              <a:buFont typeface="Dosis"/>
              <a:buNone/>
              <a:defRPr sz="5200">
                <a:solidFill>
                  <a:srgbClr val="FFFFFF"/>
                </a:solidFill>
                <a:latin typeface="Dosis"/>
                <a:ea typeface="Dosis"/>
                <a:cs typeface="Dosis"/>
                <a:sym typeface="Dosis"/>
              </a:defRPr>
            </a:lvl6pPr>
            <a:lvl7pPr lvl="6" indent="0">
              <a:spcBef>
                <a:spcPts val="0"/>
              </a:spcBef>
              <a:buClr>
                <a:srgbClr val="FFFFFF"/>
              </a:buClr>
              <a:buFont typeface="Dosis"/>
              <a:buNone/>
              <a:defRPr sz="5200">
                <a:solidFill>
                  <a:srgbClr val="FFFFFF"/>
                </a:solidFill>
                <a:latin typeface="Dosis"/>
                <a:ea typeface="Dosis"/>
                <a:cs typeface="Dosis"/>
                <a:sym typeface="Dosis"/>
              </a:defRPr>
            </a:lvl7pPr>
            <a:lvl8pPr lvl="7" indent="0">
              <a:spcBef>
                <a:spcPts val="0"/>
              </a:spcBef>
              <a:buClr>
                <a:srgbClr val="FFFFFF"/>
              </a:buClr>
              <a:buFont typeface="Dosis"/>
              <a:buNone/>
              <a:defRPr sz="5200">
                <a:solidFill>
                  <a:srgbClr val="FFFFFF"/>
                </a:solidFill>
                <a:latin typeface="Dosis"/>
                <a:ea typeface="Dosis"/>
                <a:cs typeface="Dosis"/>
                <a:sym typeface="Dosis"/>
              </a:defRPr>
            </a:lvl8pPr>
            <a:lvl9pPr lvl="8" indent="0">
              <a:spcBef>
                <a:spcPts val="0"/>
              </a:spcBef>
              <a:buClr>
                <a:srgbClr val="FFFFFF"/>
              </a:buClr>
              <a:buFont typeface="Dosis"/>
              <a:buNone/>
              <a:defRPr sz="5200">
                <a:solidFill>
                  <a:srgbClr val="FFFFFF"/>
                </a:solidFill>
                <a:latin typeface="Dosis"/>
                <a:ea typeface="Dosis"/>
                <a:cs typeface="Dosis"/>
                <a:sym typeface="Dosi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15"/>
        <p:cNvGrpSpPr/>
        <p:nvPr/>
      </p:nvGrpSpPr>
      <p:grpSpPr>
        <a:xfrm>
          <a:off x="0" y="0"/>
          <a:ext cx="0" cy="0"/>
          <a:chOff x="0" y="0"/>
          <a:chExt cx="0" cy="0"/>
        </a:xfrm>
      </p:grpSpPr>
      <p:sp>
        <p:nvSpPr>
          <p:cNvPr id="16" name="Shape 16"/>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3F3F3"/>
          </a:solidFill>
          <a:ln>
            <a:noFill/>
          </a:ln>
        </p:spPr>
      </p:sp>
      <p:sp>
        <p:nvSpPr>
          <p:cNvPr id="17" name="Shape 17"/>
          <p:cNvSpPr/>
          <p:nvPr/>
        </p:nvSpPr>
        <p:spPr>
          <a:xfrm flipH="1">
            <a:off x="-903536" y="-17561"/>
            <a:ext cx="17591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8" name="Shape 18"/>
          <p:cNvSpPr/>
          <p:nvPr/>
        </p:nvSpPr>
        <p:spPr>
          <a:xfrm flipH="1">
            <a:off x="472132" y="-9525"/>
            <a:ext cx="518400" cy="749099"/>
          </a:xfrm>
          <a:prstGeom prst="parallelogram">
            <a:avLst>
              <a:gd name="adj" fmla="val 75009"/>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9" name="Shape 19"/>
          <p:cNvSpPr/>
          <p:nvPr/>
        </p:nvSpPr>
        <p:spPr>
          <a:xfrm flipH="1">
            <a:off x="742953" y="272850"/>
            <a:ext cx="75056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0" name="Shape 20"/>
          <p:cNvSpPr/>
          <p:nvPr/>
        </p:nvSpPr>
        <p:spPr>
          <a:xfrm flipH="1">
            <a:off x="7861618" y="272850"/>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1" name="Shape 21"/>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 name="Shape 22"/>
          <p:cNvSpPr txBox="1">
            <a:spLocks noGrp="1"/>
          </p:cNvSpPr>
          <p:nvPr>
            <p:ph type="title"/>
          </p:nvPr>
        </p:nvSpPr>
        <p:spPr>
          <a:xfrm>
            <a:off x="1101386" y="272850"/>
            <a:ext cx="7574400"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a:spcBef>
                <a:spcPts val="0"/>
              </a:spcBef>
              <a:buClr>
                <a:srgbClr val="FFFFFF"/>
              </a:buClr>
              <a:buFont typeface="Dosis"/>
              <a:buNone/>
              <a:defRPr sz="2400" b="0">
                <a:solidFill>
                  <a:srgbClr val="FFFFFF"/>
                </a:solidFill>
                <a:latin typeface="Dosis"/>
                <a:ea typeface="Dosis"/>
                <a:cs typeface="Dosis"/>
                <a:sym typeface="Dosis"/>
              </a:defRPr>
            </a:lvl2pPr>
            <a:lvl3pPr lvl="2" indent="0">
              <a:spcBef>
                <a:spcPts val="0"/>
              </a:spcBef>
              <a:buClr>
                <a:srgbClr val="FFFFFF"/>
              </a:buClr>
              <a:buFont typeface="Dosis"/>
              <a:buNone/>
              <a:defRPr sz="2400" b="0">
                <a:solidFill>
                  <a:srgbClr val="FFFFFF"/>
                </a:solidFill>
                <a:latin typeface="Dosis"/>
                <a:ea typeface="Dosis"/>
                <a:cs typeface="Dosis"/>
                <a:sym typeface="Dosis"/>
              </a:defRPr>
            </a:lvl3pPr>
            <a:lvl4pPr lvl="3" indent="0">
              <a:spcBef>
                <a:spcPts val="0"/>
              </a:spcBef>
              <a:buClr>
                <a:srgbClr val="FFFFFF"/>
              </a:buClr>
              <a:buFont typeface="Dosis"/>
              <a:buNone/>
              <a:defRPr sz="2400" b="0">
                <a:solidFill>
                  <a:srgbClr val="FFFFFF"/>
                </a:solidFill>
                <a:latin typeface="Dosis"/>
                <a:ea typeface="Dosis"/>
                <a:cs typeface="Dosis"/>
                <a:sym typeface="Dosis"/>
              </a:defRPr>
            </a:lvl4pPr>
            <a:lvl5pPr lvl="4" indent="0">
              <a:spcBef>
                <a:spcPts val="0"/>
              </a:spcBef>
              <a:buClr>
                <a:srgbClr val="FFFFFF"/>
              </a:buClr>
              <a:buFont typeface="Dosis"/>
              <a:buNone/>
              <a:defRPr sz="2400" b="0">
                <a:solidFill>
                  <a:srgbClr val="FFFFFF"/>
                </a:solidFill>
                <a:latin typeface="Dosis"/>
                <a:ea typeface="Dosis"/>
                <a:cs typeface="Dosis"/>
                <a:sym typeface="Dosis"/>
              </a:defRPr>
            </a:lvl5pPr>
            <a:lvl6pPr lvl="5" indent="0">
              <a:spcBef>
                <a:spcPts val="0"/>
              </a:spcBef>
              <a:buClr>
                <a:srgbClr val="FFFFFF"/>
              </a:buClr>
              <a:buFont typeface="Dosis"/>
              <a:buNone/>
              <a:defRPr sz="2400" b="0">
                <a:solidFill>
                  <a:srgbClr val="FFFFFF"/>
                </a:solidFill>
                <a:latin typeface="Dosis"/>
                <a:ea typeface="Dosis"/>
                <a:cs typeface="Dosis"/>
                <a:sym typeface="Dosis"/>
              </a:defRPr>
            </a:lvl6pPr>
            <a:lvl7pPr lvl="6" indent="0">
              <a:spcBef>
                <a:spcPts val="0"/>
              </a:spcBef>
              <a:buClr>
                <a:srgbClr val="FFFFFF"/>
              </a:buClr>
              <a:buFont typeface="Dosis"/>
              <a:buNone/>
              <a:defRPr sz="2400" b="0">
                <a:solidFill>
                  <a:srgbClr val="FFFFFF"/>
                </a:solidFill>
                <a:latin typeface="Dosis"/>
                <a:ea typeface="Dosis"/>
                <a:cs typeface="Dosis"/>
                <a:sym typeface="Dosis"/>
              </a:defRPr>
            </a:lvl7pPr>
            <a:lvl8pPr lvl="7" indent="0">
              <a:spcBef>
                <a:spcPts val="0"/>
              </a:spcBef>
              <a:buClr>
                <a:srgbClr val="FFFFFF"/>
              </a:buClr>
              <a:buFont typeface="Dosis"/>
              <a:buNone/>
              <a:defRPr sz="2400" b="0">
                <a:solidFill>
                  <a:srgbClr val="FFFFFF"/>
                </a:solidFill>
                <a:latin typeface="Dosis"/>
                <a:ea typeface="Dosis"/>
                <a:cs typeface="Dosis"/>
                <a:sym typeface="Dosis"/>
              </a:defRPr>
            </a:lvl8pPr>
            <a:lvl9pPr lvl="8" indent="0">
              <a:spcBef>
                <a:spcPts val="0"/>
              </a:spcBef>
              <a:buClr>
                <a:srgbClr val="FFFFFF"/>
              </a:buClr>
              <a:buFont typeface="Dosis"/>
              <a:buNone/>
              <a:defRPr sz="2400" b="0">
                <a:solidFill>
                  <a:srgbClr val="FFFFFF"/>
                </a:solidFill>
                <a:latin typeface="Dosis"/>
                <a:ea typeface="Dosis"/>
                <a:cs typeface="Dosis"/>
                <a:sym typeface="Dosis"/>
              </a:defRPr>
            </a:lvl9pPr>
          </a:lstStyle>
          <a:p>
            <a:endParaRPr/>
          </a:p>
        </p:txBody>
      </p:sp>
      <p:sp>
        <p:nvSpPr>
          <p:cNvPr id="23" name="Shape 23"/>
          <p:cNvSpPr txBox="1">
            <a:spLocks noGrp="1"/>
          </p:cNvSpPr>
          <p:nvPr>
            <p:ph type="body" idx="1"/>
          </p:nvPr>
        </p:nvSpPr>
        <p:spPr>
          <a:xfrm>
            <a:off x="990375" y="1387950"/>
            <a:ext cx="3681900" cy="3537900"/>
          </a:xfrm>
          <a:prstGeom prst="rect">
            <a:avLst/>
          </a:prstGeom>
          <a:noFill/>
          <a:ln>
            <a:noFill/>
          </a:ln>
        </p:spPr>
        <p:txBody>
          <a:bodyPr lIns="91425" tIns="91425" rIns="91425" bIns="91425" anchor="t" anchorCtr="0"/>
          <a:lstStyle>
            <a:lvl1pPr marL="0" marR="0" lvl="0"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1pPr>
            <a:lvl2pPr marL="457200" marR="0" lvl="1"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2pPr>
            <a:lvl3pPr marL="914400" marR="0" lvl="2"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3pPr>
            <a:lvl4pPr marL="1371600" marR="0" lvl="3"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4pPr>
            <a:lvl5pPr marL="1828800" marR="0" lvl="4"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5pPr>
            <a:lvl6pPr marL="2286000" marR="0" lvl="5"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6pPr>
            <a:lvl7pPr marL="2743200" marR="0" lvl="6"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7pPr>
            <a:lvl8pPr marL="3200400" marR="0" lvl="7"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8pPr>
            <a:lvl9pPr marL="3657600" marR="0" lvl="8"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9pPr>
          </a:lstStyle>
          <a:p>
            <a:endParaRPr/>
          </a:p>
        </p:txBody>
      </p:sp>
      <p:sp>
        <p:nvSpPr>
          <p:cNvPr id="24" name="Shape 24"/>
          <p:cNvSpPr txBox="1">
            <a:spLocks noGrp="1"/>
          </p:cNvSpPr>
          <p:nvPr>
            <p:ph type="body" idx="2"/>
          </p:nvPr>
        </p:nvSpPr>
        <p:spPr>
          <a:xfrm>
            <a:off x="5004948" y="1311550"/>
            <a:ext cx="3681900" cy="3537899"/>
          </a:xfrm>
          <a:prstGeom prst="rect">
            <a:avLst/>
          </a:prstGeom>
          <a:noFill/>
          <a:ln>
            <a:noFill/>
          </a:ln>
        </p:spPr>
        <p:txBody>
          <a:bodyPr lIns="91425" tIns="91425" rIns="91425" bIns="91425" anchor="t" anchorCtr="0"/>
          <a:lstStyle>
            <a:lvl1pPr marL="0" marR="0" lvl="0"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1pPr>
            <a:lvl2pPr marL="457200" marR="0" lvl="1"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2pPr>
            <a:lvl3pPr marL="914400" marR="0" lvl="2"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3pPr>
            <a:lvl4pPr marL="1371600" marR="0" lvl="3"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4pPr>
            <a:lvl5pPr marL="1828800" marR="0" lvl="4"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5pPr>
            <a:lvl6pPr marL="2286000" marR="0" lvl="5"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6pPr>
            <a:lvl7pPr marL="2743200" marR="0" lvl="6"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7pPr>
            <a:lvl8pPr marL="3200400" marR="0" lvl="7"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8pPr>
            <a:lvl9pPr marL="3657600" marR="0" lvl="8" indent="165100" algn="l" rtl="0">
              <a:lnSpc>
                <a:spcPct val="100000"/>
              </a:lnSpc>
              <a:spcBef>
                <a:spcPts val="0"/>
              </a:spcBef>
              <a:spcAft>
                <a:spcPts val="0"/>
              </a:spcAft>
              <a:buNone/>
              <a:defRPr sz="2600" b="0" i="0" u="none" strike="noStrike" cap="none">
                <a:solidFill>
                  <a:srgbClr val="222222"/>
                </a:solidFill>
                <a:latin typeface="Roboto"/>
                <a:ea typeface="Roboto"/>
                <a:cs typeface="Roboto"/>
                <a:sym typeface="Roboto"/>
              </a:defRPr>
            </a:lvl9pPr>
          </a:lstStyle>
          <a:p>
            <a:endParaRPr/>
          </a:p>
        </p:txBody>
      </p:sp>
      <p:sp>
        <p:nvSpPr>
          <p:cNvPr id="25" name="Shape 25"/>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inverted">
    <p:bg>
      <p:bgPr>
        <a:solidFill>
          <a:srgbClr val="222222"/>
        </a:solidFill>
        <a:effectLst/>
      </p:bgPr>
    </p:bg>
    <p:spTree>
      <p:nvGrpSpPr>
        <p:cNvPr id="1" name="Shape 26"/>
        <p:cNvGrpSpPr/>
        <p:nvPr/>
      </p:nvGrpSpPr>
      <p:grpSpPr>
        <a:xfrm>
          <a:off x="0" y="0"/>
          <a:ext cx="0" cy="0"/>
          <a:chOff x="0" y="0"/>
          <a:chExt cx="0" cy="0"/>
        </a:xfrm>
      </p:grpSpPr>
      <p:sp>
        <p:nvSpPr>
          <p:cNvPr id="27" name="Shape 27"/>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333333"/>
          </a:solidFill>
          <a:ln>
            <a:noFill/>
          </a:ln>
        </p:spPr>
      </p:sp>
      <p:sp>
        <p:nvSpPr>
          <p:cNvPr id="28" name="Shape 28"/>
          <p:cNvSpPr/>
          <p:nvPr/>
        </p:nvSpPr>
        <p:spPr>
          <a:xfrm flipH="1">
            <a:off x="-903536" y="-17561"/>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 name="Shape 29"/>
          <p:cNvSpPr/>
          <p:nvPr/>
        </p:nvSpPr>
        <p:spPr>
          <a:xfrm flipH="1">
            <a:off x="472132" y="-9525"/>
            <a:ext cx="518400" cy="749099"/>
          </a:xfrm>
          <a:prstGeom prst="parallelogram">
            <a:avLst>
              <a:gd name="adj" fmla="val 75009"/>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 name="Shape 30"/>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1" name="Shape 31"/>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ubtitle">
    <p:bg>
      <p:bgPr>
        <a:solidFill>
          <a:srgbClr val="6AA84F"/>
        </a:solidFill>
        <a:effectLst/>
      </p:bgPr>
    </p:bg>
    <p:spTree>
      <p:nvGrpSpPr>
        <p:cNvPr id="1" name="Shape 32"/>
        <p:cNvGrpSpPr/>
        <p:nvPr/>
      </p:nvGrpSpPr>
      <p:grpSpPr>
        <a:xfrm>
          <a:off x="0" y="0"/>
          <a:ext cx="0" cy="0"/>
          <a:chOff x="0" y="0"/>
          <a:chExt cx="0" cy="0"/>
        </a:xfrm>
      </p:grpSpPr>
      <p:sp>
        <p:nvSpPr>
          <p:cNvPr id="33" name="Shape 33"/>
          <p:cNvSpPr/>
          <p:nvPr/>
        </p:nvSpPr>
        <p:spPr>
          <a:xfrm>
            <a:off x="5086350" y="-38100"/>
            <a:ext cx="4114800" cy="5219699"/>
          </a:xfrm>
          <a:custGeom>
            <a:avLst/>
            <a:gdLst/>
            <a:ahLst/>
            <a:cxnLst/>
            <a:rect l="0" t="0" r="0" b="0"/>
            <a:pathLst>
              <a:path w="120000" h="120000" extrusionOk="0">
                <a:moveTo>
                  <a:pt x="0" y="875"/>
                </a:moveTo>
                <a:lnTo>
                  <a:pt x="78333" y="120000"/>
                </a:lnTo>
                <a:lnTo>
                  <a:pt x="120000" y="120000"/>
                </a:lnTo>
                <a:lnTo>
                  <a:pt x="120000" y="0"/>
                </a:lnTo>
                <a:close/>
              </a:path>
            </a:pathLst>
          </a:custGeom>
          <a:solidFill>
            <a:srgbClr val="A8EA48"/>
          </a:solidFill>
          <a:ln>
            <a:noFill/>
          </a:ln>
        </p:spPr>
      </p:sp>
      <p:sp>
        <p:nvSpPr>
          <p:cNvPr id="34" name="Shape 34"/>
          <p:cNvSpPr/>
          <p:nvPr/>
        </p:nvSpPr>
        <p:spPr>
          <a:xfrm flipH="1">
            <a:off x="-418950" y="4394400"/>
            <a:ext cx="8172300" cy="749099"/>
          </a:xfrm>
          <a:prstGeom prst="parallelogram">
            <a:avLst>
              <a:gd name="adj" fmla="val 51542"/>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434343"/>
              </a:solidFill>
              <a:latin typeface="Arial"/>
              <a:ea typeface="Arial"/>
              <a:cs typeface="Arial"/>
              <a:sym typeface="Arial"/>
            </a:endParaRPr>
          </a:p>
        </p:txBody>
      </p:sp>
      <p:sp>
        <p:nvSpPr>
          <p:cNvPr id="35" name="Shape 35"/>
          <p:cNvSpPr/>
          <p:nvPr/>
        </p:nvSpPr>
        <p:spPr>
          <a:xfrm flipH="1">
            <a:off x="1028474" y="4166400"/>
            <a:ext cx="8369700" cy="2279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 name="Shape 36"/>
          <p:cNvSpPr txBox="1">
            <a:spLocks noGrp="1"/>
          </p:cNvSpPr>
          <p:nvPr>
            <p:ph type="ctrTitle"/>
          </p:nvPr>
        </p:nvSpPr>
        <p:spPr>
          <a:xfrm>
            <a:off x="1028475" y="2345350"/>
            <a:ext cx="5220000" cy="11597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FFFF"/>
              </a:buClr>
              <a:buFont typeface="Dosis"/>
              <a:buNone/>
              <a:defRPr sz="4800" b="0" i="0" u="none" strike="noStrike" cap="none">
                <a:solidFill>
                  <a:srgbClr val="FFFFFF"/>
                </a:solidFill>
                <a:latin typeface="Dosis"/>
                <a:ea typeface="Dosis"/>
                <a:cs typeface="Dosis"/>
                <a:sym typeface="Dosis"/>
              </a:defRPr>
            </a:lvl1pPr>
            <a:lvl2pPr lvl="1" indent="0" rtl="0">
              <a:spcBef>
                <a:spcPts val="0"/>
              </a:spcBef>
              <a:buClr>
                <a:srgbClr val="FFFFFF"/>
              </a:buClr>
              <a:buFont typeface="Dosis"/>
              <a:buNone/>
              <a:defRPr sz="4800">
                <a:solidFill>
                  <a:srgbClr val="FFFFFF"/>
                </a:solidFill>
                <a:latin typeface="Dosis"/>
                <a:ea typeface="Dosis"/>
                <a:cs typeface="Dosis"/>
                <a:sym typeface="Dosis"/>
              </a:defRPr>
            </a:lvl2pPr>
            <a:lvl3pPr lvl="2" indent="0" rtl="0">
              <a:spcBef>
                <a:spcPts val="0"/>
              </a:spcBef>
              <a:buClr>
                <a:srgbClr val="FFFFFF"/>
              </a:buClr>
              <a:buFont typeface="Dosis"/>
              <a:buNone/>
              <a:defRPr sz="4800">
                <a:solidFill>
                  <a:srgbClr val="FFFFFF"/>
                </a:solidFill>
                <a:latin typeface="Dosis"/>
                <a:ea typeface="Dosis"/>
                <a:cs typeface="Dosis"/>
                <a:sym typeface="Dosis"/>
              </a:defRPr>
            </a:lvl3pPr>
            <a:lvl4pPr lvl="3" indent="0" rtl="0">
              <a:spcBef>
                <a:spcPts val="0"/>
              </a:spcBef>
              <a:buClr>
                <a:srgbClr val="FFFFFF"/>
              </a:buClr>
              <a:buFont typeface="Dosis"/>
              <a:buNone/>
              <a:defRPr sz="4800">
                <a:solidFill>
                  <a:srgbClr val="FFFFFF"/>
                </a:solidFill>
                <a:latin typeface="Dosis"/>
                <a:ea typeface="Dosis"/>
                <a:cs typeface="Dosis"/>
                <a:sym typeface="Dosis"/>
              </a:defRPr>
            </a:lvl4pPr>
            <a:lvl5pPr lvl="4" indent="0" rtl="0">
              <a:spcBef>
                <a:spcPts val="0"/>
              </a:spcBef>
              <a:buClr>
                <a:srgbClr val="FFFFFF"/>
              </a:buClr>
              <a:buFont typeface="Dosis"/>
              <a:buNone/>
              <a:defRPr sz="4800">
                <a:solidFill>
                  <a:srgbClr val="FFFFFF"/>
                </a:solidFill>
                <a:latin typeface="Dosis"/>
                <a:ea typeface="Dosis"/>
                <a:cs typeface="Dosis"/>
                <a:sym typeface="Dosis"/>
              </a:defRPr>
            </a:lvl5pPr>
            <a:lvl6pPr lvl="5" indent="0" rtl="0">
              <a:spcBef>
                <a:spcPts val="0"/>
              </a:spcBef>
              <a:buClr>
                <a:srgbClr val="FFFFFF"/>
              </a:buClr>
              <a:buFont typeface="Dosis"/>
              <a:buNone/>
              <a:defRPr sz="4800">
                <a:solidFill>
                  <a:srgbClr val="FFFFFF"/>
                </a:solidFill>
                <a:latin typeface="Dosis"/>
                <a:ea typeface="Dosis"/>
                <a:cs typeface="Dosis"/>
                <a:sym typeface="Dosis"/>
              </a:defRPr>
            </a:lvl6pPr>
            <a:lvl7pPr lvl="6" indent="0" rtl="0">
              <a:spcBef>
                <a:spcPts val="0"/>
              </a:spcBef>
              <a:buClr>
                <a:srgbClr val="FFFFFF"/>
              </a:buClr>
              <a:buFont typeface="Dosis"/>
              <a:buNone/>
              <a:defRPr sz="4800">
                <a:solidFill>
                  <a:srgbClr val="FFFFFF"/>
                </a:solidFill>
                <a:latin typeface="Dosis"/>
                <a:ea typeface="Dosis"/>
                <a:cs typeface="Dosis"/>
                <a:sym typeface="Dosis"/>
              </a:defRPr>
            </a:lvl7pPr>
            <a:lvl8pPr lvl="7" indent="0" rtl="0">
              <a:spcBef>
                <a:spcPts val="0"/>
              </a:spcBef>
              <a:buClr>
                <a:srgbClr val="FFFFFF"/>
              </a:buClr>
              <a:buFont typeface="Dosis"/>
              <a:buNone/>
              <a:defRPr sz="4800">
                <a:solidFill>
                  <a:srgbClr val="FFFFFF"/>
                </a:solidFill>
                <a:latin typeface="Dosis"/>
                <a:ea typeface="Dosis"/>
                <a:cs typeface="Dosis"/>
                <a:sym typeface="Dosis"/>
              </a:defRPr>
            </a:lvl8pPr>
            <a:lvl9pPr lvl="8" indent="0" rtl="0">
              <a:spcBef>
                <a:spcPts val="0"/>
              </a:spcBef>
              <a:buClr>
                <a:srgbClr val="FFFFFF"/>
              </a:buClr>
              <a:buFont typeface="Dosis"/>
              <a:buNone/>
              <a:defRPr sz="4800">
                <a:solidFill>
                  <a:srgbClr val="FFFFFF"/>
                </a:solidFill>
                <a:latin typeface="Dosis"/>
                <a:ea typeface="Dosis"/>
                <a:cs typeface="Dosis"/>
                <a:sym typeface="Dosis"/>
              </a:defRPr>
            </a:lvl9pPr>
          </a:lstStyle>
          <a:p>
            <a:endParaRPr/>
          </a:p>
        </p:txBody>
      </p:sp>
      <p:sp>
        <p:nvSpPr>
          <p:cNvPr id="37" name="Shape 37"/>
          <p:cNvSpPr txBox="1">
            <a:spLocks noGrp="1"/>
          </p:cNvSpPr>
          <p:nvPr>
            <p:ph type="subTitle" idx="1"/>
          </p:nvPr>
        </p:nvSpPr>
        <p:spPr>
          <a:xfrm>
            <a:off x="1028475" y="3449650"/>
            <a:ext cx="5220000" cy="5699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1pPr>
            <a:lvl2pPr marL="457200" marR="0" lvl="1"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2pPr>
            <a:lvl3pPr marL="914400" marR="0" lvl="2"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3pPr>
            <a:lvl4pPr marL="1371600" marR="0" lvl="3"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4pPr>
            <a:lvl5pPr marL="1828800" marR="0" lvl="4"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5pPr>
            <a:lvl6pPr marL="2286000" marR="0" lvl="5"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6pPr>
            <a:lvl7pPr marL="2743200" marR="0" lvl="6"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7pPr>
            <a:lvl8pPr marL="3200400" marR="0" lvl="7"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8pPr>
            <a:lvl9pPr marL="3657600" marR="0" lvl="8" indent="0" algn="l" rtl="0">
              <a:lnSpc>
                <a:spcPct val="100000"/>
              </a:lnSpc>
              <a:spcBef>
                <a:spcPts val="0"/>
              </a:spcBef>
              <a:spcAft>
                <a:spcPts val="0"/>
              </a:spcAft>
              <a:buClr>
                <a:srgbClr val="222222"/>
              </a:buClr>
              <a:buFont typeface="Roboto"/>
              <a:buNone/>
              <a:defRPr sz="2400" b="0" i="0" u="none" strike="noStrike" cap="none">
                <a:solidFill>
                  <a:srgbClr val="222222"/>
                </a:solidFill>
                <a:latin typeface="Roboto"/>
                <a:ea typeface="Roboto"/>
                <a:cs typeface="Roboto"/>
                <a:sym typeface="Robo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8"/>
        <p:cNvGrpSpPr/>
        <p:nvPr/>
      </p:nvGrpSpPr>
      <p:grpSpPr>
        <a:xfrm>
          <a:off x="0" y="0"/>
          <a:ext cx="0" cy="0"/>
          <a:chOff x="0" y="0"/>
          <a:chExt cx="0" cy="0"/>
        </a:xfrm>
      </p:grpSpPr>
      <p:sp>
        <p:nvSpPr>
          <p:cNvPr id="39" name="Shape 39"/>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3F3F3"/>
          </a:solidFill>
          <a:ln>
            <a:noFill/>
          </a:ln>
        </p:spPr>
      </p:sp>
      <p:sp>
        <p:nvSpPr>
          <p:cNvPr id="40" name="Shape 40"/>
          <p:cNvSpPr/>
          <p:nvPr/>
        </p:nvSpPr>
        <p:spPr>
          <a:xfrm flipH="1">
            <a:off x="-903536" y="-17561"/>
            <a:ext cx="17591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1" name="Shape 41"/>
          <p:cNvSpPr/>
          <p:nvPr/>
        </p:nvSpPr>
        <p:spPr>
          <a:xfrm flipH="1">
            <a:off x="472132" y="-9525"/>
            <a:ext cx="518400" cy="749099"/>
          </a:xfrm>
          <a:prstGeom prst="parallelogram">
            <a:avLst>
              <a:gd name="adj" fmla="val 75009"/>
            </a:avLst>
          </a:prstGeom>
          <a:solidFill>
            <a:srgbClr val="93C47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2" name="Shape 42"/>
          <p:cNvSpPr/>
          <p:nvPr/>
        </p:nvSpPr>
        <p:spPr>
          <a:xfrm flipH="1">
            <a:off x="742953" y="272850"/>
            <a:ext cx="75056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3" name="Shape 43"/>
          <p:cNvSpPr/>
          <p:nvPr/>
        </p:nvSpPr>
        <p:spPr>
          <a:xfrm flipH="1">
            <a:off x="7861618" y="272850"/>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 name="Shape 44"/>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5" name="Shape 45"/>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a:spcBef>
                <a:spcPts val="0"/>
              </a:spcBef>
              <a:buClr>
                <a:srgbClr val="FFFFFF"/>
              </a:buClr>
              <a:buFont typeface="Dosis"/>
              <a:buNone/>
              <a:defRPr sz="2400">
                <a:solidFill>
                  <a:srgbClr val="FFFFFF"/>
                </a:solidFill>
                <a:latin typeface="Dosis"/>
                <a:ea typeface="Dosis"/>
                <a:cs typeface="Dosis"/>
                <a:sym typeface="Dosis"/>
              </a:defRPr>
            </a:lvl2pPr>
            <a:lvl3pPr lvl="2" indent="0">
              <a:spcBef>
                <a:spcPts val="0"/>
              </a:spcBef>
              <a:buClr>
                <a:srgbClr val="FFFFFF"/>
              </a:buClr>
              <a:buFont typeface="Dosis"/>
              <a:buNone/>
              <a:defRPr sz="2400">
                <a:solidFill>
                  <a:srgbClr val="FFFFFF"/>
                </a:solidFill>
                <a:latin typeface="Dosis"/>
                <a:ea typeface="Dosis"/>
                <a:cs typeface="Dosis"/>
                <a:sym typeface="Dosis"/>
              </a:defRPr>
            </a:lvl3pPr>
            <a:lvl4pPr lvl="3" indent="0">
              <a:spcBef>
                <a:spcPts val="0"/>
              </a:spcBef>
              <a:buClr>
                <a:srgbClr val="FFFFFF"/>
              </a:buClr>
              <a:buFont typeface="Dosis"/>
              <a:buNone/>
              <a:defRPr sz="2400">
                <a:solidFill>
                  <a:srgbClr val="FFFFFF"/>
                </a:solidFill>
                <a:latin typeface="Dosis"/>
                <a:ea typeface="Dosis"/>
                <a:cs typeface="Dosis"/>
                <a:sym typeface="Dosis"/>
              </a:defRPr>
            </a:lvl4pPr>
            <a:lvl5pPr lvl="4" indent="0">
              <a:spcBef>
                <a:spcPts val="0"/>
              </a:spcBef>
              <a:buClr>
                <a:srgbClr val="FFFFFF"/>
              </a:buClr>
              <a:buFont typeface="Dosis"/>
              <a:buNone/>
              <a:defRPr sz="2400">
                <a:solidFill>
                  <a:srgbClr val="FFFFFF"/>
                </a:solidFill>
                <a:latin typeface="Dosis"/>
                <a:ea typeface="Dosis"/>
                <a:cs typeface="Dosis"/>
                <a:sym typeface="Dosis"/>
              </a:defRPr>
            </a:lvl5pPr>
            <a:lvl6pPr lvl="5" indent="0">
              <a:spcBef>
                <a:spcPts val="0"/>
              </a:spcBef>
              <a:buClr>
                <a:srgbClr val="FFFFFF"/>
              </a:buClr>
              <a:buFont typeface="Dosis"/>
              <a:buNone/>
              <a:defRPr sz="2400">
                <a:solidFill>
                  <a:srgbClr val="FFFFFF"/>
                </a:solidFill>
                <a:latin typeface="Dosis"/>
                <a:ea typeface="Dosis"/>
                <a:cs typeface="Dosis"/>
                <a:sym typeface="Dosis"/>
              </a:defRPr>
            </a:lvl6pPr>
            <a:lvl7pPr lvl="6" indent="0">
              <a:spcBef>
                <a:spcPts val="0"/>
              </a:spcBef>
              <a:buClr>
                <a:srgbClr val="FFFFFF"/>
              </a:buClr>
              <a:buFont typeface="Dosis"/>
              <a:buNone/>
              <a:defRPr sz="2400">
                <a:solidFill>
                  <a:srgbClr val="FFFFFF"/>
                </a:solidFill>
                <a:latin typeface="Dosis"/>
                <a:ea typeface="Dosis"/>
                <a:cs typeface="Dosis"/>
                <a:sym typeface="Dosis"/>
              </a:defRPr>
            </a:lvl7pPr>
            <a:lvl8pPr lvl="7" indent="0">
              <a:spcBef>
                <a:spcPts val="0"/>
              </a:spcBef>
              <a:buClr>
                <a:srgbClr val="FFFFFF"/>
              </a:buClr>
              <a:buFont typeface="Dosis"/>
              <a:buNone/>
              <a:defRPr sz="2400">
                <a:solidFill>
                  <a:srgbClr val="FFFFFF"/>
                </a:solidFill>
                <a:latin typeface="Dosis"/>
                <a:ea typeface="Dosis"/>
                <a:cs typeface="Dosis"/>
                <a:sym typeface="Dosis"/>
              </a:defRPr>
            </a:lvl8pPr>
            <a:lvl9pPr lvl="8" indent="0">
              <a:spcBef>
                <a:spcPts val="0"/>
              </a:spcBef>
              <a:buClr>
                <a:srgbClr val="FFFFFF"/>
              </a:buClr>
              <a:buFont typeface="Dosis"/>
              <a:buNone/>
              <a:defRPr sz="2400">
                <a:solidFill>
                  <a:srgbClr val="FFFFFF"/>
                </a:solidFill>
                <a:latin typeface="Dosis"/>
                <a:ea typeface="Dosis"/>
                <a:cs typeface="Dosis"/>
                <a:sym typeface="Dosis"/>
              </a:defRPr>
            </a:lvl9pPr>
          </a:lstStyle>
          <a:p>
            <a:endParaRPr/>
          </a:p>
        </p:txBody>
      </p:sp>
      <p:sp>
        <p:nvSpPr>
          <p:cNvPr id="46" name="Shape 46"/>
          <p:cNvSpPr txBox="1">
            <a:spLocks noGrp="1"/>
          </p:cNvSpPr>
          <p:nvPr>
            <p:ph type="body" idx="1"/>
          </p:nvPr>
        </p:nvSpPr>
        <p:spPr>
          <a:xfrm>
            <a:off x="1104900" y="1277625"/>
            <a:ext cx="7581899" cy="3648299"/>
          </a:xfrm>
          <a:prstGeom prst="rect">
            <a:avLst/>
          </a:prstGeom>
          <a:noFill/>
          <a:ln>
            <a:noFill/>
          </a:ln>
        </p:spPr>
        <p:txBody>
          <a:bodyPr lIns="91425" tIns="91425" rIns="91425" bIns="91425" anchor="t" anchorCtr="0"/>
          <a:lstStyle>
            <a:lvl1pPr marL="0" marR="0" lvl="0" indent="190500" algn="l" rtl="0">
              <a:lnSpc>
                <a:spcPct val="100000"/>
              </a:lnSpc>
              <a:spcBef>
                <a:spcPts val="0"/>
              </a:spcBef>
              <a:spcAft>
                <a:spcPts val="0"/>
              </a:spcAft>
              <a:buNone/>
              <a:defRPr sz="3000" b="0" i="0" u="none" strike="noStrike" cap="none">
                <a:solidFill>
                  <a:srgbClr val="222222"/>
                </a:solidFill>
                <a:latin typeface="Roboto"/>
                <a:ea typeface="Roboto"/>
                <a:cs typeface="Roboto"/>
                <a:sym typeface="Roboto"/>
              </a:defRPr>
            </a:lvl1pPr>
            <a:lvl2pPr marL="457200" marR="0" lvl="1" indent="152400" algn="l" rtl="0">
              <a:lnSpc>
                <a:spcPct val="100000"/>
              </a:lnSpc>
              <a:spcBef>
                <a:spcPts val="0"/>
              </a:spcBef>
              <a:spcAft>
                <a:spcPts val="0"/>
              </a:spcAft>
              <a:buNone/>
              <a:defRPr sz="2400" b="0" i="0" u="none" strike="noStrike" cap="none">
                <a:solidFill>
                  <a:srgbClr val="222222"/>
                </a:solidFill>
                <a:latin typeface="Roboto"/>
                <a:ea typeface="Roboto"/>
                <a:cs typeface="Roboto"/>
                <a:sym typeface="Roboto"/>
              </a:defRPr>
            </a:lvl2pPr>
            <a:lvl3pPr marL="914400" marR="0" lvl="2" indent="152400" algn="l" rtl="0">
              <a:lnSpc>
                <a:spcPct val="100000"/>
              </a:lnSpc>
              <a:spcBef>
                <a:spcPts val="0"/>
              </a:spcBef>
              <a:spcAft>
                <a:spcPts val="0"/>
              </a:spcAft>
              <a:buNone/>
              <a:defRPr sz="2400" b="0" i="0" u="none" strike="noStrike" cap="none">
                <a:solidFill>
                  <a:srgbClr val="222222"/>
                </a:solidFill>
                <a:latin typeface="Roboto"/>
                <a:ea typeface="Roboto"/>
                <a:cs typeface="Roboto"/>
                <a:sym typeface="Roboto"/>
              </a:defRPr>
            </a:lvl3pPr>
            <a:lvl4pPr marL="1371600" marR="0" lvl="3"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4pPr>
            <a:lvl5pPr marL="1828800" marR="0" lvl="4"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5pPr>
            <a:lvl6pPr marL="2286000" marR="0" lvl="5"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6pPr>
            <a:lvl7pPr marL="2743200" marR="0" lvl="6"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7pPr>
            <a:lvl8pPr marL="3200400" marR="0" lvl="7"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8pPr>
            <a:lvl9pPr marL="3657600" marR="0" lvl="8" indent="114300" algn="l" rtl="0">
              <a:lnSpc>
                <a:spcPct val="100000"/>
              </a:lnSpc>
              <a:spcBef>
                <a:spcPts val="0"/>
              </a:spcBef>
              <a:spcAft>
                <a:spcPts val="0"/>
              </a:spcAft>
              <a:buNone/>
              <a:defRPr sz="1800" b="0" i="0" u="none" strike="noStrike" cap="none">
                <a:solidFill>
                  <a:srgbClr val="222222"/>
                </a:solidFill>
                <a:latin typeface="Roboto"/>
                <a:ea typeface="Roboto"/>
                <a:cs typeface="Roboto"/>
                <a:sym typeface="Roboto"/>
              </a:defRPr>
            </a:lvl9pPr>
          </a:lstStyle>
          <a:p>
            <a:endParaRPr/>
          </a:p>
        </p:txBody>
      </p:sp>
      <p:sp>
        <p:nvSpPr>
          <p:cNvPr id="47" name="Shape 47"/>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8"/>
        <p:cNvGrpSpPr/>
        <p:nvPr/>
      </p:nvGrpSpPr>
      <p:grpSpPr>
        <a:xfrm>
          <a:off x="0" y="0"/>
          <a:ext cx="0" cy="0"/>
          <a:chOff x="0" y="0"/>
          <a:chExt cx="0" cy="0"/>
        </a:xfrm>
      </p:grpSpPr>
      <p:sp>
        <p:nvSpPr>
          <p:cNvPr id="49" name="Shape 49"/>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3F3F3"/>
          </a:solidFill>
          <a:ln>
            <a:noFill/>
          </a:ln>
        </p:spPr>
      </p:sp>
      <p:sp>
        <p:nvSpPr>
          <p:cNvPr id="50" name="Shape 50"/>
          <p:cNvSpPr/>
          <p:nvPr/>
        </p:nvSpPr>
        <p:spPr>
          <a:xfrm flipH="1">
            <a:off x="-903536" y="-17561"/>
            <a:ext cx="17591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1" name="Shape 51"/>
          <p:cNvSpPr/>
          <p:nvPr/>
        </p:nvSpPr>
        <p:spPr>
          <a:xfrm flipH="1">
            <a:off x="472132" y="-9525"/>
            <a:ext cx="518400" cy="749099"/>
          </a:xfrm>
          <a:prstGeom prst="parallelogram">
            <a:avLst>
              <a:gd name="adj" fmla="val 75009"/>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2" name="Shape 52"/>
          <p:cNvSpPr/>
          <p:nvPr/>
        </p:nvSpPr>
        <p:spPr>
          <a:xfrm flipH="1">
            <a:off x="742953" y="272850"/>
            <a:ext cx="75056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3" name="Shape 53"/>
          <p:cNvSpPr/>
          <p:nvPr/>
        </p:nvSpPr>
        <p:spPr>
          <a:xfrm flipH="1">
            <a:off x="7861618" y="272850"/>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4" name="Shape 54"/>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5" name="Shape 55"/>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rtl="0">
              <a:spcBef>
                <a:spcPts val="0"/>
              </a:spcBef>
              <a:buClr>
                <a:srgbClr val="FFFFFF"/>
              </a:buClr>
              <a:buFont typeface="Dosis"/>
              <a:buNone/>
              <a:defRPr sz="2400">
                <a:solidFill>
                  <a:srgbClr val="FFFFFF"/>
                </a:solidFill>
                <a:latin typeface="Dosis"/>
                <a:ea typeface="Dosis"/>
                <a:cs typeface="Dosis"/>
                <a:sym typeface="Dosis"/>
              </a:defRPr>
            </a:lvl2pPr>
            <a:lvl3pPr lvl="2" indent="0" rtl="0">
              <a:spcBef>
                <a:spcPts val="0"/>
              </a:spcBef>
              <a:buClr>
                <a:srgbClr val="FFFFFF"/>
              </a:buClr>
              <a:buFont typeface="Dosis"/>
              <a:buNone/>
              <a:defRPr sz="2400">
                <a:solidFill>
                  <a:srgbClr val="FFFFFF"/>
                </a:solidFill>
                <a:latin typeface="Dosis"/>
                <a:ea typeface="Dosis"/>
                <a:cs typeface="Dosis"/>
                <a:sym typeface="Dosis"/>
              </a:defRPr>
            </a:lvl3pPr>
            <a:lvl4pPr lvl="3" indent="0" rtl="0">
              <a:spcBef>
                <a:spcPts val="0"/>
              </a:spcBef>
              <a:buClr>
                <a:srgbClr val="FFFFFF"/>
              </a:buClr>
              <a:buFont typeface="Dosis"/>
              <a:buNone/>
              <a:defRPr sz="2400">
                <a:solidFill>
                  <a:srgbClr val="FFFFFF"/>
                </a:solidFill>
                <a:latin typeface="Dosis"/>
                <a:ea typeface="Dosis"/>
                <a:cs typeface="Dosis"/>
                <a:sym typeface="Dosis"/>
              </a:defRPr>
            </a:lvl4pPr>
            <a:lvl5pPr lvl="4" indent="0" rtl="0">
              <a:spcBef>
                <a:spcPts val="0"/>
              </a:spcBef>
              <a:buClr>
                <a:srgbClr val="FFFFFF"/>
              </a:buClr>
              <a:buFont typeface="Dosis"/>
              <a:buNone/>
              <a:defRPr sz="2400">
                <a:solidFill>
                  <a:srgbClr val="FFFFFF"/>
                </a:solidFill>
                <a:latin typeface="Dosis"/>
                <a:ea typeface="Dosis"/>
                <a:cs typeface="Dosis"/>
                <a:sym typeface="Dosis"/>
              </a:defRPr>
            </a:lvl5pPr>
            <a:lvl6pPr lvl="5" indent="0" rtl="0">
              <a:spcBef>
                <a:spcPts val="0"/>
              </a:spcBef>
              <a:buClr>
                <a:srgbClr val="FFFFFF"/>
              </a:buClr>
              <a:buFont typeface="Dosis"/>
              <a:buNone/>
              <a:defRPr sz="2400">
                <a:solidFill>
                  <a:srgbClr val="FFFFFF"/>
                </a:solidFill>
                <a:latin typeface="Dosis"/>
                <a:ea typeface="Dosis"/>
                <a:cs typeface="Dosis"/>
                <a:sym typeface="Dosis"/>
              </a:defRPr>
            </a:lvl6pPr>
            <a:lvl7pPr lvl="6" indent="0" rtl="0">
              <a:spcBef>
                <a:spcPts val="0"/>
              </a:spcBef>
              <a:buClr>
                <a:srgbClr val="FFFFFF"/>
              </a:buClr>
              <a:buFont typeface="Dosis"/>
              <a:buNone/>
              <a:defRPr sz="2400">
                <a:solidFill>
                  <a:srgbClr val="FFFFFF"/>
                </a:solidFill>
                <a:latin typeface="Dosis"/>
                <a:ea typeface="Dosis"/>
                <a:cs typeface="Dosis"/>
                <a:sym typeface="Dosis"/>
              </a:defRPr>
            </a:lvl7pPr>
            <a:lvl8pPr lvl="7" indent="0" rtl="0">
              <a:spcBef>
                <a:spcPts val="0"/>
              </a:spcBef>
              <a:buClr>
                <a:srgbClr val="FFFFFF"/>
              </a:buClr>
              <a:buFont typeface="Dosis"/>
              <a:buNone/>
              <a:defRPr sz="2400">
                <a:solidFill>
                  <a:srgbClr val="FFFFFF"/>
                </a:solidFill>
                <a:latin typeface="Dosis"/>
                <a:ea typeface="Dosis"/>
                <a:cs typeface="Dosis"/>
                <a:sym typeface="Dosis"/>
              </a:defRPr>
            </a:lvl8pPr>
            <a:lvl9pPr lvl="8" indent="0" rtl="0">
              <a:spcBef>
                <a:spcPts val="0"/>
              </a:spcBef>
              <a:buClr>
                <a:srgbClr val="FFFFFF"/>
              </a:buClr>
              <a:buFont typeface="Dosis"/>
              <a:buNone/>
              <a:defRPr sz="2400">
                <a:solidFill>
                  <a:srgbClr val="FFFFFF"/>
                </a:solidFill>
                <a:latin typeface="Dosis"/>
                <a:ea typeface="Dosis"/>
                <a:cs typeface="Dosis"/>
                <a:sym typeface="Dosis"/>
              </a:defRPr>
            </a:lvl9pPr>
          </a:lstStyle>
          <a:p>
            <a:endParaRPr/>
          </a:p>
        </p:txBody>
      </p:sp>
      <p:sp>
        <p:nvSpPr>
          <p:cNvPr id="56" name="Shape 56"/>
          <p:cNvSpPr txBox="1">
            <a:spLocks noGrp="1"/>
          </p:cNvSpPr>
          <p:nvPr>
            <p:ph type="body" idx="1"/>
          </p:nvPr>
        </p:nvSpPr>
        <p:spPr>
          <a:xfrm>
            <a:off x="834450" y="1287537"/>
            <a:ext cx="2423100" cy="3549000"/>
          </a:xfrm>
          <a:prstGeom prst="rect">
            <a:avLst/>
          </a:prstGeom>
          <a:noFill/>
          <a:ln>
            <a:noFill/>
          </a:ln>
        </p:spPr>
        <p:txBody>
          <a:bodyPr lIns="91425" tIns="91425" rIns="91425" bIns="91425" anchor="t" anchorCtr="0"/>
          <a:lstStyle>
            <a:lvl1pPr marL="0" marR="0" lvl="0"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1pPr>
            <a:lvl2pPr marL="457200" marR="0" lvl="1"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2pPr>
            <a:lvl3pPr marL="914400" marR="0" lvl="2"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3pPr>
            <a:lvl4pPr marL="1371600" marR="0" lvl="3"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4pPr>
            <a:lvl5pPr marL="1828800" marR="0" lvl="4"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5pPr>
            <a:lvl6pPr marL="2286000" marR="0" lvl="5"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6pPr>
            <a:lvl7pPr marL="2743200" marR="0" lvl="6"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7pPr>
            <a:lvl8pPr marL="3200400" marR="0" lvl="7"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8pPr>
            <a:lvl9pPr marL="3657600" marR="0" lvl="8"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9pPr>
          </a:lstStyle>
          <a:p>
            <a:endParaRPr/>
          </a:p>
        </p:txBody>
      </p:sp>
      <p:sp>
        <p:nvSpPr>
          <p:cNvPr id="57" name="Shape 57"/>
          <p:cNvSpPr txBox="1">
            <a:spLocks noGrp="1"/>
          </p:cNvSpPr>
          <p:nvPr>
            <p:ph type="body" idx="2"/>
          </p:nvPr>
        </p:nvSpPr>
        <p:spPr>
          <a:xfrm>
            <a:off x="3652187" y="1224350"/>
            <a:ext cx="2423099" cy="3548999"/>
          </a:xfrm>
          <a:prstGeom prst="rect">
            <a:avLst/>
          </a:prstGeom>
          <a:noFill/>
          <a:ln>
            <a:noFill/>
          </a:ln>
        </p:spPr>
        <p:txBody>
          <a:bodyPr lIns="91425" tIns="91425" rIns="91425" bIns="91425" anchor="t" anchorCtr="0"/>
          <a:lstStyle>
            <a:lvl1pPr marL="0" marR="0" lvl="0"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1pPr>
            <a:lvl2pPr marL="457200" marR="0" lvl="1"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2pPr>
            <a:lvl3pPr marL="914400" marR="0" lvl="2"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3pPr>
            <a:lvl4pPr marL="1371600" marR="0" lvl="3"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4pPr>
            <a:lvl5pPr marL="1828800" marR="0" lvl="4"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5pPr>
            <a:lvl6pPr marL="2286000" marR="0" lvl="5"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6pPr>
            <a:lvl7pPr marL="2743200" marR="0" lvl="6"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7pPr>
            <a:lvl8pPr marL="3200400" marR="0" lvl="7"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8pPr>
            <a:lvl9pPr marL="3657600" marR="0" lvl="8"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9pPr>
          </a:lstStyle>
          <a:p>
            <a:endParaRPr/>
          </a:p>
        </p:txBody>
      </p:sp>
      <p:sp>
        <p:nvSpPr>
          <p:cNvPr id="58" name="Shape 58"/>
          <p:cNvSpPr txBox="1">
            <a:spLocks noGrp="1"/>
          </p:cNvSpPr>
          <p:nvPr>
            <p:ph type="body" idx="3"/>
          </p:nvPr>
        </p:nvSpPr>
        <p:spPr>
          <a:xfrm>
            <a:off x="6199476" y="1224350"/>
            <a:ext cx="2423099" cy="3548999"/>
          </a:xfrm>
          <a:prstGeom prst="rect">
            <a:avLst/>
          </a:prstGeom>
          <a:noFill/>
          <a:ln>
            <a:noFill/>
          </a:ln>
        </p:spPr>
        <p:txBody>
          <a:bodyPr lIns="91425" tIns="91425" rIns="91425" bIns="91425" anchor="t" anchorCtr="0"/>
          <a:lstStyle>
            <a:lvl1pPr marL="0" marR="0" lvl="0"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1pPr>
            <a:lvl2pPr marL="457200" marR="0" lvl="1"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2pPr>
            <a:lvl3pPr marL="914400" marR="0" lvl="2"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3pPr>
            <a:lvl4pPr marL="1371600" marR="0" lvl="3"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4pPr>
            <a:lvl5pPr marL="1828800" marR="0" lvl="4"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5pPr>
            <a:lvl6pPr marL="2286000" marR="0" lvl="5"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6pPr>
            <a:lvl7pPr marL="2743200" marR="0" lvl="6"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7pPr>
            <a:lvl8pPr marL="3200400" marR="0" lvl="7"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8pPr>
            <a:lvl9pPr marL="3657600" marR="0" lvl="8" indent="127000" algn="l" rtl="0">
              <a:lnSpc>
                <a:spcPct val="100000"/>
              </a:lnSpc>
              <a:spcBef>
                <a:spcPts val="0"/>
              </a:spcBef>
              <a:spcAft>
                <a:spcPts val="0"/>
              </a:spcAft>
              <a:buNone/>
              <a:defRPr sz="2000" b="0" i="0" u="none" strike="noStrike" cap="none">
                <a:solidFill>
                  <a:srgbClr val="222222"/>
                </a:solidFill>
                <a:latin typeface="Roboto"/>
                <a:ea typeface="Roboto"/>
                <a:cs typeface="Roboto"/>
                <a:sym typeface="Roboto"/>
              </a:defRPr>
            </a:lvl9pPr>
          </a:lstStyle>
          <a:p>
            <a:endParaRPr/>
          </a:p>
        </p:txBody>
      </p:sp>
      <p:sp>
        <p:nvSpPr>
          <p:cNvPr id="59" name="Shape 59"/>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60"/>
        <p:cNvGrpSpPr/>
        <p:nvPr/>
      </p:nvGrpSpPr>
      <p:grpSpPr>
        <a:xfrm>
          <a:off x="0" y="0"/>
          <a:ext cx="0" cy="0"/>
          <a:chOff x="0" y="0"/>
          <a:chExt cx="0" cy="0"/>
        </a:xfrm>
      </p:grpSpPr>
      <p:sp>
        <p:nvSpPr>
          <p:cNvPr id="61" name="Shape 61"/>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FFFFF">
              <a:alpha val="17647"/>
            </a:srgbClr>
          </a:solidFill>
          <a:ln>
            <a:noFill/>
          </a:ln>
        </p:spPr>
      </p:sp>
      <p:sp>
        <p:nvSpPr>
          <p:cNvPr id="62" name="Shape 62"/>
          <p:cNvSpPr/>
          <p:nvPr/>
        </p:nvSpPr>
        <p:spPr>
          <a:xfrm flipH="1">
            <a:off x="-903536" y="-17561"/>
            <a:ext cx="1759199" cy="749099"/>
          </a:xfrm>
          <a:prstGeom prst="parallelogram">
            <a:avLst>
              <a:gd name="adj" fmla="val 51542"/>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3" name="Shape 63"/>
          <p:cNvSpPr/>
          <p:nvPr/>
        </p:nvSpPr>
        <p:spPr>
          <a:xfrm flipH="1">
            <a:off x="472132" y="-9525"/>
            <a:ext cx="518400" cy="749099"/>
          </a:xfrm>
          <a:prstGeom prst="parallelogram">
            <a:avLst>
              <a:gd name="adj" fmla="val 75009"/>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4" name="Shape 64"/>
          <p:cNvSpPr/>
          <p:nvPr/>
        </p:nvSpPr>
        <p:spPr>
          <a:xfrm flipH="1">
            <a:off x="742953" y="272850"/>
            <a:ext cx="7505699" cy="749099"/>
          </a:xfrm>
          <a:prstGeom prst="parallelogram">
            <a:avLst>
              <a:gd name="adj" fmla="val 51542"/>
            </a:avLst>
          </a:prstGeom>
          <a:solidFill>
            <a:srgbClr val="222222">
              <a:alpha val="64313"/>
            </a:srgbClr>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5" name="Shape 65"/>
          <p:cNvSpPr/>
          <p:nvPr/>
        </p:nvSpPr>
        <p:spPr>
          <a:xfrm flipH="1">
            <a:off x="7861618" y="272850"/>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6" name="Shape 66"/>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67" name="Shape 67"/>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rtl="0">
              <a:spcBef>
                <a:spcPts val="0"/>
              </a:spcBef>
              <a:buClr>
                <a:srgbClr val="FFFFFF"/>
              </a:buClr>
              <a:buFont typeface="Dosis"/>
              <a:buNone/>
              <a:defRPr sz="2400">
                <a:solidFill>
                  <a:srgbClr val="FFFFFF"/>
                </a:solidFill>
                <a:latin typeface="Dosis"/>
                <a:ea typeface="Dosis"/>
                <a:cs typeface="Dosis"/>
                <a:sym typeface="Dosis"/>
              </a:defRPr>
            </a:lvl2pPr>
            <a:lvl3pPr lvl="2" indent="0" rtl="0">
              <a:spcBef>
                <a:spcPts val="0"/>
              </a:spcBef>
              <a:buClr>
                <a:srgbClr val="FFFFFF"/>
              </a:buClr>
              <a:buFont typeface="Dosis"/>
              <a:buNone/>
              <a:defRPr sz="2400">
                <a:solidFill>
                  <a:srgbClr val="FFFFFF"/>
                </a:solidFill>
                <a:latin typeface="Dosis"/>
                <a:ea typeface="Dosis"/>
                <a:cs typeface="Dosis"/>
                <a:sym typeface="Dosis"/>
              </a:defRPr>
            </a:lvl3pPr>
            <a:lvl4pPr lvl="3" indent="0" rtl="0">
              <a:spcBef>
                <a:spcPts val="0"/>
              </a:spcBef>
              <a:buClr>
                <a:srgbClr val="FFFFFF"/>
              </a:buClr>
              <a:buFont typeface="Dosis"/>
              <a:buNone/>
              <a:defRPr sz="2400">
                <a:solidFill>
                  <a:srgbClr val="FFFFFF"/>
                </a:solidFill>
                <a:latin typeface="Dosis"/>
                <a:ea typeface="Dosis"/>
                <a:cs typeface="Dosis"/>
                <a:sym typeface="Dosis"/>
              </a:defRPr>
            </a:lvl4pPr>
            <a:lvl5pPr lvl="4" indent="0" rtl="0">
              <a:spcBef>
                <a:spcPts val="0"/>
              </a:spcBef>
              <a:buClr>
                <a:srgbClr val="FFFFFF"/>
              </a:buClr>
              <a:buFont typeface="Dosis"/>
              <a:buNone/>
              <a:defRPr sz="2400">
                <a:solidFill>
                  <a:srgbClr val="FFFFFF"/>
                </a:solidFill>
                <a:latin typeface="Dosis"/>
                <a:ea typeface="Dosis"/>
                <a:cs typeface="Dosis"/>
                <a:sym typeface="Dosis"/>
              </a:defRPr>
            </a:lvl5pPr>
            <a:lvl6pPr lvl="5" indent="0" rtl="0">
              <a:spcBef>
                <a:spcPts val="0"/>
              </a:spcBef>
              <a:buClr>
                <a:srgbClr val="FFFFFF"/>
              </a:buClr>
              <a:buFont typeface="Dosis"/>
              <a:buNone/>
              <a:defRPr sz="2400">
                <a:solidFill>
                  <a:srgbClr val="FFFFFF"/>
                </a:solidFill>
                <a:latin typeface="Dosis"/>
                <a:ea typeface="Dosis"/>
                <a:cs typeface="Dosis"/>
                <a:sym typeface="Dosis"/>
              </a:defRPr>
            </a:lvl6pPr>
            <a:lvl7pPr lvl="6" indent="0" rtl="0">
              <a:spcBef>
                <a:spcPts val="0"/>
              </a:spcBef>
              <a:buClr>
                <a:srgbClr val="FFFFFF"/>
              </a:buClr>
              <a:buFont typeface="Dosis"/>
              <a:buNone/>
              <a:defRPr sz="2400">
                <a:solidFill>
                  <a:srgbClr val="FFFFFF"/>
                </a:solidFill>
                <a:latin typeface="Dosis"/>
                <a:ea typeface="Dosis"/>
                <a:cs typeface="Dosis"/>
                <a:sym typeface="Dosis"/>
              </a:defRPr>
            </a:lvl7pPr>
            <a:lvl8pPr lvl="7" indent="0" rtl="0">
              <a:spcBef>
                <a:spcPts val="0"/>
              </a:spcBef>
              <a:buClr>
                <a:srgbClr val="FFFFFF"/>
              </a:buClr>
              <a:buFont typeface="Dosis"/>
              <a:buNone/>
              <a:defRPr sz="2400">
                <a:solidFill>
                  <a:srgbClr val="FFFFFF"/>
                </a:solidFill>
                <a:latin typeface="Dosis"/>
                <a:ea typeface="Dosis"/>
                <a:cs typeface="Dosis"/>
                <a:sym typeface="Dosis"/>
              </a:defRPr>
            </a:lvl8pPr>
            <a:lvl9pPr lvl="8" indent="0" rtl="0">
              <a:spcBef>
                <a:spcPts val="0"/>
              </a:spcBef>
              <a:buClr>
                <a:srgbClr val="FFFFFF"/>
              </a:buClr>
              <a:buFont typeface="Dosis"/>
              <a:buNone/>
              <a:defRPr sz="2400">
                <a:solidFill>
                  <a:srgbClr val="FFFFFF"/>
                </a:solidFill>
                <a:latin typeface="Dosis"/>
                <a:ea typeface="Dosis"/>
                <a:cs typeface="Dosis"/>
                <a:sym typeface="Dosis"/>
              </a:defRPr>
            </a:lvl9pPr>
          </a:lstStyle>
          <a:p>
            <a:endParaRPr/>
          </a:p>
        </p:txBody>
      </p:sp>
      <p:sp>
        <p:nvSpPr>
          <p:cNvPr id="68" name="Shape 6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9"/>
        <p:cNvGrpSpPr/>
        <p:nvPr/>
      </p:nvGrpSpPr>
      <p:grpSpPr>
        <a:xfrm>
          <a:off x="0" y="0"/>
          <a:ext cx="0" cy="0"/>
          <a:chOff x="0" y="0"/>
          <a:chExt cx="0" cy="0"/>
        </a:xfrm>
      </p:grpSpPr>
      <p:sp>
        <p:nvSpPr>
          <p:cNvPr id="70" name="Shape 70"/>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3F3F3"/>
          </a:solidFill>
          <a:ln>
            <a:noFill/>
          </a:ln>
        </p:spPr>
      </p:sp>
      <p:sp>
        <p:nvSpPr>
          <p:cNvPr id="71" name="Shape 71"/>
          <p:cNvSpPr/>
          <p:nvPr/>
        </p:nvSpPr>
        <p:spPr>
          <a:xfrm flipH="1">
            <a:off x="-903536" y="-17561"/>
            <a:ext cx="17591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2" name="Shape 72"/>
          <p:cNvSpPr/>
          <p:nvPr/>
        </p:nvSpPr>
        <p:spPr>
          <a:xfrm flipH="1">
            <a:off x="472132" y="-9525"/>
            <a:ext cx="518400" cy="749099"/>
          </a:xfrm>
          <a:prstGeom prst="parallelogram">
            <a:avLst>
              <a:gd name="adj" fmla="val 75009"/>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3" name="Shape 73"/>
          <p:cNvSpPr/>
          <p:nvPr/>
        </p:nvSpPr>
        <p:spPr>
          <a:xfrm flipH="1">
            <a:off x="742953" y="272850"/>
            <a:ext cx="75056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4" name="Shape 74"/>
          <p:cNvSpPr/>
          <p:nvPr/>
        </p:nvSpPr>
        <p:spPr>
          <a:xfrm flipH="1">
            <a:off x="7861618" y="272850"/>
            <a:ext cx="1759199" cy="7490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5" name="Shape 75"/>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76" name="Shape 76"/>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a:spcBef>
                <a:spcPts val="0"/>
              </a:spcBef>
              <a:buClr>
                <a:srgbClr val="FFFFFF"/>
              </a:buClr>
              <a:buFont typeface="Dosis"/>
              <a:buNone/>
              <a:defRPr sz="2400">
                <a:solidFill>
                  <a:srgbClr val="FFFFFF"/>
                </a:solidFill>
                <a:latin typeface="Dosis"/>
                <a:ea typeface="Dosis"/>
                <a:cs typeface="Dosis"/>
                <a:sym typeface="Dosis"/>
              </a:defRPr>
            </a:lvl2pPr>
            <a:lvl3pPr lvl="2" indent="0">
              <a:spcBef>
                <a:spcPts val="0"/>
              </a:spcBef>
              <a:buClr>
                <a:srgbClr val="FFFFFF"/>
              </a:buClr>
              <a:buFont typeface="Dosis"/>
              <a:buNone/>
              <a:defRPr sz="2400">
                <a:solidFill>
                  <a:srgbClr val="FFFFFF"/>
                </a:solidFill>
                <a:latin typeface="Dosis"/>
                <a:ea typeface="Dosis"/>
                <a:cs typeface="Dosis"/>
                <a:sym typeface="Dosis"/>
              </a:defRPr>
            </a:lvl3pPr>
            <a:lvl4pPr lvl="3" indent="0">
              <a:spcBef>
                <a:spcPts val="0"/>
              </a:spcBef>
              <a:buClr>
                <a:srgbClr val="FFFFFF"/>
              </a:buClr>
              <a:buFont typeface="Dosis"/>
              <a:buNone/>
              <a:defRPr sz="2400">
                <a:solidFill>
                  <a:srgbClr val="FFFFFF"/>
                </a:solidFill>
                <a:latin typeface="Dosis"/>
                <a:ea typeface="Dosis"/>
                <a:cs typeface="Dosis"/>
                <a:sym typeface="Dosis"/>
              </a:defRPr>
            </a:lvl4pPr>
            <a:lvl5pPr lvl="4" indent="0">
              <a:spcBef>
                <a:spcPts val="0"/>
              </a:spcBef>
              <a:buClr>
                <a:srgbClr val="FFFFFF"/>
              </a:buClr>
              <a:buFont typeface="Dosis"/>
              <a:buNone/>
              <a:defRPr sz="2400">
                <a:solidFill>
                  <a:srgbClr val="FFFFFF"/>
                </a:solidFill>
                <a:latin typeface="Dosis"/>
                <a:ea typeface="Dosis"/>
                <a:cs typeface="Dosis"/>
                <a:sym typeface="Dosis"/>
              </a:defRPr>
            </a:lvl5pPr>
            <a:lvl6pPr lvl="5" indent="0">
              <a:spcBef>
                <a:spcPts val="0"/>
              </a:spcBef>
              <a:buClr>
                <a:srgbClr val="FFFFFF"/>
              </a:buClr>
              <a:buFont typeface="Dosis"/>
              <a:buNone/>
              <a:defRPr sz="2400">
                <a:solidFill>
                  <a:srgbClr val="FFFFFF"/>
                </a:solidFill>
                <a:latin typeface="Dosis"/>
                <a:ea typeface="Dosis"/>
                <a:cs typeface="Dosis"/>
                <a:sym typeface="Dosis"/>
              </a:defRPr>
            </a:lvl6pPr>
            <a:lvl7pPr lvl="6" indent="0">
              <a:spcBef>
                <a:spcPts val="0"/>
              </a:spcBef>
              <a:buClr>
                <a:srgbClr val="FFFFFF"/>
              </a:buClr>
              <a:buFont typeface="Dosis"/>
              <a:buNone/>
              <a:defRPr sz="2400">
                <a:solidFill>
                  <a:srgbClr val="FFFFFF"/>
                </a:solidFill>
                <a:latin typeface="Dosis"/>
                <a:ea typeface="Dosis"/>
                <a:cs typeface="Dosis"/>
                <a:sym typeface="Dosis"/>
              </a:defRPr>
            </a:lvl7pPr>
            <a:lvl8pPr lvl="7" indent="0">
              <a:spcBef>
                <a:spcPts val="0"/>
              </a:spcBef>
              <a:buClr>
                <a:srgbClr val="FFFFFF"/>
              </a:buClr>
              <a:buFont typeface="Dosis"/>
              <a:buNone/>
              <a:defRPr sz="2400">
                <a:solidFill>
                  <a:srgbClr val="FFFFFF"/>
                </a:solidFill>
                <a:latin typeface="Dosis"/>
                <a:ea typeface="Dosis"/>
                <a:cs typeface="Dosis"/>
                <a:sym typeface="Dosis"/>
              </a:defRPr>
            </a:lvl8pPr>
            <a:lvl9pPr lvl="8" indent="0">
              <a:spcBef>
                <a:spcPts val="0"/>
              </a:spcBef>
              <a:buClr>
                <a:srgbClr val="FFFFFF"/>
              </a:buClr>
              <a:buFont typeface="Dosis"/>
              <a:buNone/>
              <a:defRPr sz="2400">
                <a:solidFill>
                  <a:srgbClr val="FFFFFF"/>
                </a:solidFill>
                <a:latin typeface="Dosis"/>
                <a:ea typeface="Dosis"/>
                <a:cs typeface="Dosis"/>
                <a:sym typeface="Dosis"/>
              </a:defRPr>
            </a:lvl9pPr>
          </a:lstStyle>
          <a:p>
            <a:endParaRPr/>
          </a:p>
        </p:txBody>
      </p:sp>
      <p:sp>
        <p:nvSpPr>
          <p:cNvPr id="77" name="Shape 77"/>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8"/>
        <p:cNvGrpSpPr/>
        <p:nvPr/>
      </p:nvGrpSpPr>
      <p:grpSpPr>
        <a:xfrm>
          <a:off x="0" y="0"/>
          <a:ext cx="0" cy="0"/>
          <a:chOff x="0" y="0"/>
          <a:chExt cx="0" cy="0"/>
        </a:xfrm>
      </p:grpSpPr>
      <p:sp>
        <p:nvSpPr>
          <p:cNvPr id="79" name="Shape 79"/>
          <p:cNvSpPr/>
          <p:nvPr/>
        </p:nvSpPr>
        <p:spPr>
          <a:xfrm>
            <a:off x="-55075" y="-38100"/>
            <a:ext cx="3312625" cy="5214649"/>
          </a:xfrm>
          <a:custGeom>
            <a:avLst/>
            <a:gdLst/>
            <a:ahLst/>
            <a:cxnLst/>
            <a:rect l="0" t="0" r="0" b="0"/>
            <a:pathLst>
              <a:path w="120000" h="120000" extrusionOk="0">
                <a:moveTo>
                  <a:pt x="120000" y="119239"/>
                </a:moveTo>
                <a:lnTo>
                  <a:pt x="22697" y="0"/>
                </a:lnTo>
                <a:lnTo>
                  <a:pt x="0" y="116"/>
                </a:lnTo>
                <a:lnTo>
                  <a:pt x="1197" y="120000"/>
                </a:lnTo>
                <a:close/>
              </a:path>
            </a:pathLst>
          </a:custGeom>
          <a:solidFill>
            <a:srgbClr val="F3F3F3"/>
          </a:solidFill>
          <a:ln>
            <a:noFill/>
          </a:ln>
        </p:spPr>
      </p:sp>
      <p:sp>
        <p:nvSpPr>
          <p:cNvPr id="80" name="Shape 80"/>
          <p:cNvSpPr/>
          <p:nvPr/>
        </p:nvSpPr>
        <p:spPr>
          <a:xfrm flipH="1">
            <a:off x="-903536" y="-17561"/>
            <a:ext cx="1759199" cy="749099"/>
          </a:xfrm>
          <a:prstGeom prst="parallelogram">
            <a:avLst>
              <a:gd name="adj" fmla="val 51542"/>
            </a:avLst>
          </a:prstGeom>
          <a:solidFill>
            <a:srgbClr val="22222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1" name="Shape 81"/>
          <p:cNvSpPr/>
          <p:nvPr/>
        </p:nvSpPr>
        <p:spPr>
          <a:xfrm flipH="1">
            <a:off x="472132" y="-9525"/>
            <a:ext cx="518400" cy="749099"/>
          </a:xfrm>
          <a:prstGeom prst="parallelogram">
            <a:avLst>
              <a:gd name="adj" fmla="val 75009"/>
            </a:avLst>
          </a:prstGeom>
          <a:solidFill>
            <a:srgbClr val="6AA84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2" name="Shape 82"/>
          <p:cNvSpPr/>
          <p:nvPr/>
        </p:nvSpPr>
        <p:spPr>
          <a:xfrm flipH="1">
            <a:off x="990374" y="4925850"/>
            <a:ext cx="8369700" cy="227999"/>
          </a:xfrm>
          <a:prstGeom prst="parallelogram">
            <a:avLst>
              <a:gd name="adj" fmla="val 51542"/>
            </a:avLst>
          </a:prstGeom>
          <a:solidFill>
            <a:srgbClr val="A8EA4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83" name="Shape 83"/>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lang="en-US"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FFFF"/>
              </a:buClr>
              <a:buFont typeface="Dosis"/>
              <a:buNone/>
              <a:defRPr sz="2400" b="0" i="0" u="none" strike="noStrike" cap="none">
                <a:solidFill>
                  <a:srgbClr val="FFFFFF"/>
                </a:solidFill>
                <a:latin typeface="Dosis"/>
                <a:ea typeface="Dosis"/>
                <a:cs typeface="Dosis"/>
                <a:sym typeface="Dosis"/>
              </a:defRPr>
            </a:lvl1pPr>
            <a:lvl2pPr lvl="1" indent="0">
              <a:spcBef>
                <a:spcPts val="0"/>
              </a:spcBef>
              <a:buClr>
                <a:srgbClr val="FFFFFF"/>
              </a:buClr>
              <a:buFont typeface="Dosis"/>
              <a:buNone/>
              <a:defRPr sz="2400">
                <a:solidFill>
                  <a:srgbClr val="FFFFFF"/>
                </a:solidFill>
                <a:latin typeface="Dosis"/>
                <a:ea typeface="Dosis"/>
                <a:cs typeface="Dosis"/>
                <a:sym typeface="Dosis"/>
              </a:defRPr>
            </a:lvl2pPr>
            <a:lvl3pPr lvl="2" indent="0">
              <a:spcBef>
                <a:spcPts val="0"/>
              </a:spcBef>
              <a:buClr>
                <a:srgbClr val="FFFFFF"/>
              </a:buClr>
              <a:buFont typeface="Dosis"/>
              <a:buNone/>
              <a:defRPr sz="2400">
                <a:solidFill>
                  <a:srgbClr val="FFFFFF"/>
                </a:solidFill>
                <a:latin typeface="Dosis"/>
                <a:ea typeface="Dosis"/>
                <a:cs typeface="Dosis"/>
                <a:sym typeface="Dosis"/>
              </a:defRPr>
            </a:lvl3pPr>
            <a:lvl4pPr lvl="3" indent="0">
              <a:spcBef>
                <a:spcPts val="0"/>
              </a:spcBef>
              <a:buClr>
                <a:srgbClr val="FFFFFF"/>
              </a:buClr>
              <a:buFont typeface="Dosis"/>
              <a:buNone/>
              <a:defRPr sz="2400">
                <a:solidFill>
                  <a:srgbClr val="FFFFFF"/>
                </a:solidFill>
                <a:latin typeface="Dosis"/>
                <a:ea typeface="Dosis"/>
                <a:cs typeface="Dosis"/>
                <a:sym typeface="Dosis"/>
              </a:defRPr>
            </a:lvl4pPr>
            <a:lvl5pPr lvl="4" indent="0">
              <a:spcBef>
                <a:spcPts val="0"/>
              </a:spcBef>
              <a:buClr>
                <a:srgbClr val="FFFFFF"/>
              </a:buClr>
              <a:buFont typeface="Dosis"/>
              <a:buNone/>
              <a:defRPr sz="2400">
                <a:solidFill>
                  <a:srgbClr val="FFFFFF"/>
                </a:solidFill>
                <a:latin typeface="Dosis"/>
                <a:ea typeface="Dosis"/>
                <a:cs typeface="Dosis"/>
                <a:sym typeface="Dosis"/>
              </a:defRPr>
            </a:lvl5pPr>
            <a:lvl6pPr lvl="5" indent="0">
              <a:spcBef>
                <a:spcPts val="0"/>
              </a:spcBef>
              <a:buClr>
                <a:srgbClr val="FFFFFF"/>
              </a:buClr>
              <a:buFont typeface="Dosis"/>
              <a:buNone/>
              <a:defRPr sz="2400">
                <a:solidFill>
                  <a:srgbClr val="FFFFFF"/>
                </a:solidFill>
                <a:latin typeface="Dosis"/>
                <a:ea typeface="Dosis"/>
                <a:cs typeface="Dosis"/>
                <a:sym typeface="Dosis"/>
              </a:defRPr>
            </a:lvl6pPr>
            <a:lvl7pPr lvl="6" indent="0">
              <a:spcBef>
                <a:spcPts val="0"/>
              </a:spcBef>
              <a:buClr>
                <a:srgbClr val="FFFFFF"/>
              </a:buClr>
              <a:buFont typeface="Dosis"/>
              <a:buNone/>
              <a:defRPr sz="2400">
                <a:solidFill>
                  <a:srgbClr val="FFFFFF"/>
                </a:solidFill>
                <a:latin typeface="Dosis"/>
                <a:ea typeface="Dosis"/>
                <a:cs typeface="Dosis"/>
                <a:sym typeface="Dosis"/>
              </a:defRPr>
            </a:lvl7pPr>
            <a:lvl8pPr lvl="7" indent="0">
              <a:spcBef>
                <a:spcPts val="0"/>
              </a:spcBef>
              <a:buClr>
                <a:srgbClr val="FFFFFF"/>
              </a:buClr>
              <a:buFont typeface="Dosis"/>
              <a:buNone/>
              <a:defRPr sz="2400">
                <a:solidFill>
                  <a:srgbClr val="FFFFFF"/>
                </a:solidFill>
                <a:latin typeface="Dosis"/>
                <a:ea typeface="Dosis"/>
                <a:cs typeface="Dosis"/>
                <a:sym typeface="Dosis"/>
              </a:defRPr>
            </a:lvl8pPr>
            <a:lvl9pPr lvl="8" indent="0">
              <a:spcBef>
                <a:spcPts val="0"/>
              </a:spcBef>
              <a:buClr>
                <a:srgbClr val="FFFFFF"/>
              </a:buClr>
              <a:buFont typeface="Dosis"/>
              <a:buNone/>
              <a:defRPr sz="2400">
                <a:solidFill>
                  <a:srgbClr val="FFFFFF"/>
                </a:solidFill>
                <a:latin typeface="Dosis"/>
                <a:ea typeface="Dosis"/>
                <a:cs typeface="Dosis"/>
                <a:sym typeface="Dosis"/>
              </a:defRPr>
            </a:lvl9pPr>
          </a:lstStyle>
          <a:p>
            <a:endParaRPr/>
          </a:p>
        </p:txBody>
      </p:sp>
      <p:sp>
        <p:nvSpPr>
          <p:cNvPr id="7" name="Shape 7"/>
          <p:cNvSpPr txBox="1">
            <a:spLocks noGrp="1"/>
          </p:cNvSpPr>
          <p:nvPr>
            <p:ph type="body" idx="1"/>
          </p:nvPr>
        </p:nvSpPr>
        <p:spPr>
          <a:xfrm>
            <a:off x="1104900" y="1200150"/>
            <a:ext cx="7581899" cy="3725699"/>
          </a:xfrm>
          <a:prstGeom prst="rect">
            <a:avLst/>
          </a:prstGeom>
          <a:noFill/>
          <a:ln>
            <a:noFill/>
          </a:ln>
        </p:spPr>
        <p:txBody>
          <a:bodyPr lIns="91425" tIns="91425" rIns="91425" bIns="91425" anchor="t" anchorCtr="0"/>
          <a:lstStyle>
            <a:lvl1pPr marL="0" marR="0" lvl="0" indent="0" algn="l" rtl="0">
              <a:lnSpc>
                <a:spcPct val="100000"/>
              </a:lnSpc>
              <a:spcBef>
                <a:spcPts val="600"/>
              </a:spcBef>
              <a:spcAft>
                <a:spcPts val="0"/>
              </a:spcAft>
              <a:buClr>
                <a:srgbClr val="222222"/>
              </a:buClr>
              <a:buFont typeface="Roboto"/>
              <a:buChar char="●"/>
              <a:defRPr sz="3000" b="0" i="0" u="none" strike="noStrike" cap="none">
                <a:solidFill>
                  <a:srgbClr val="222222"/>
                </a:solidFill>
                <a:latin typeface="Roboto"/>
                <a:ea typeface="Roboto"/>
                <a:cs typeface="Roboto"/>
                <a:sym typeface="Roboto"/>
              </a:defRPr>
            </a:lvl1pPr>
            <a:lvl2pPr marL="457200" marR="0" lvl="1" indent="0" algn="l" rtl="0">
              <a:lnSpc>
                <a:spcPct val="100000"/>
              </a:lnSpc>
              <a:spcBef>
                <a:spcPts val="480"/>
              </a:spcBef>
              <a:spcAft>
                <a:spcPts val="0"/>
              </a:spcAft>
              <a:buClr>
                <a:srgbClr val="222222"/>
              </a:buClr>
              <a:buFont typeface="Roboto"/>
              <a:buChar char="○"/>
              <a:defRPr sz="2400" b="0" i="0" u="none" strike="noStrike" cap="none">
                <a:solidFill>
                  <a:srgbClr val="222222"/>
                </a:solidFill>
                <a:latin typeface="Roboto"/>
                <a:ea typeface="Roboto"/>
                <a:cs typeface="Roboto"/>
                <a:sym typeface="Roboto"/>
              </a:defRPr>
            </a:lvl2pPr>
            <a:lvl3pPr marL="914400" marR="0" lvl="2" indent="0" algn="l" rtl="0">
              <a:lnSpc>
                <a:spcPct val="100000"/>
              </a:lnSpc>
              <a:spcBef>
                <a:spcPts val="480"/>
              </a:spcBef>
              <a:spcAft>
                <a:spcPts val="0"/>
              </a:spcAft>
              <a:buClr>
                <a:srgbClr val="222222"/>
              </a:buClr>
              <a:buFont typeface="Roboto"/>
              <a:buChar char="■"/>
              <a:defRPr sz="2400" b="0" i="0" u="none" strike="noStrike" cap="none">
                <a:solidFill>
                  <a:srgbClr val="222222"/>
                </a:solidFill>
                <a:latin typeface="Roboto"/>
                <a:ea typeface="Roboto"/>
                <a:cs typeface="Roboto"/>
                <a:sym typeface="Roboto"/>
              </a:defRPr>
            </a:lvl3pPr>
            <a:lvl4pPr marL="1371600" marR="0" lvl="3"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4pPr>
            <a:lvl5pPr marL="1828800" marR="0" lvl="4"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5pPr>
            <a:lvl6pPr marL="2286000" marR="0" lvl="5"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6pPr>
            <a:lvl7pPr marL="2743200" marR="0" lvl="6"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7pPr>
            <a:lvl8pPr marL="3200400" marR="0" lvl="7"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8pPr>
            <a:lvl9pPr marL="3657600" marR="0" lvl="8" indent="0" algn="l" rtl="0">
              <a:lnSpc>
                <a:spcPct val="100000"/>
              </a:lnSpc>
              <a:spcBef>
                <a:spcPts val="360"/>
              </a:spcBef>
              <a:spcAft>
                <a:spcPts val="0"/>
              </a:spcAft>
              <a:buClr>
                <a:srgbClr val="222222"/>
              </a:buClr>
              <a:buFont typeface="Roboto"/>
              <a:buChar char="■"/>
              <a:defRPr sz="1800" b="0" i="0" u="none" strike="noStrike" cap="none">
                <a:solidFill>
                  <a:srgbClr val="22222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Roboto"/>
              <a:buNone/>
            </a:pPr>
            <a:fld id="{00000000-1234-1234-1234-123412341234}" type="slidenum">
              <a:rPr lang="en-US" sz="1300" b="1" i="0" u="none" strike="noStrike" cap="none">
                <a:solidFill>
                  <a:srgbClr val="FFFFFF"/>
                </a:solidFill>
                <a:latin typeface="Roboto"/>
                <a:ea typeface="Roboto"/>
                <a:cs typeface="Roboto"/>
                <a:sym typeface="Roboto"/>
              </a:rPr>
              <a:t>‹#›</a:t>
            </a:fld>
            <a:endParaRPr lang="en-US" sz="1300" b="1" i="0" u="none" strike="noStrike" cap="none">
              <a:solidFill>
                <a:srgbClr val="FFFFFF"/>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4">
            <a:alphaModFix/>
          </a:blip>
          <a:srcRect/>
          <a:stretch/>
        </p:blipFill>
        <p:spPr>
          <a:xfrm>
            <a:off x="5631876" y="197090"/>
            <a:ext cx="3261643" cy="2115495"/>
          </a:xfrm>
          <a:prstGeom prst="rect">
            <a:avLst/>
          </a:prstGeom>
          <a:noFill/>
          <a:ln>
            <a:noFill/>
          </a:ln>
        </p:spPr>
      </p:pic>
      <p:pic>
        <p:nvPicPr>
          <p:cNvPr id="89" name="Shape 89"/>
          <p:cNvPicPr preferRelativeResize="0"/>
          <p:nvPr/>
        </p:nvPicPr>
        <p:blipFill rotWithShape="1">
          <a:blip r:embed="rId5">
            <a:alphaModFix/>
          </a:blip>
          <a:srcRect/>
          <a:stretch/>
        </p:blipFill>
        <p:spPr>
          <a:xfrm>
            <a:off x="5678512" y="197090"/>
            <a:ext cx="3261643" cy="2115495"/>
          </a:xfrm>
          <a:prstGeom prst="rect">
            <a:avLst/>
          </a:prstGeom>
          <a:noFill/>
          <a:ln>
            <a:noFill/>
          </a:ln>
        </p:spPr>
      </p:pic>
      <p:pic>
        <p:nvPicPr>
          <p:cNvPr id="90" name="Shape 90"/>
          <p:cNvPicPr preferRelativeResize="0"/>
          <p:nvPr/>
        </p:nvPicPr>
        <p:blipFill rotWithShape="1">
          <a:blip r:embed="rId6">
            <a:alphaModFix/>
          </a:blip>
          <a:srcRect/>
          <a:stretch/>
        </p:blipFill>
        <p:spPr>
          <a:xfrm>
            <a:off x="5773367" y="323389"/>
            <a:ext cx="2978656" cy="1931950"/>
          </a:xfrm>
          <a:prstGeom prst="rect">
            <a:avLst/>
          </a:prstGeom>
          <a:noFill/>
          <a:ln>
            <a:noFill/>
          </a:ln>
        </p:spPr>
      </p:pic>
      <p:pic>
        <p:nvPicPr>
          <p:cNvPr id="91" name="Shape 91" descr="11182282_1595175137431427_5926731700287386395_n"/>
          <p:cNvPicPr preferRelativeResize="0"/>
          <p:nvPr/>
        </p:nvPicPr>
        <p:blipFill rotWithShape="1">
          <a:blip r:embed="rId7">
            <a:alphaModFix/>
          </a:blip>
          <a:srcRect/>
          <a:stretch/>
        </p:blipFill>
        <p:spPr>
          <a:xfrm>
            <a:off x="5659287" y="197090"/>
            <a:ext cx="3257550" cy="2114550"/>
          </a:xfrm>
          <a:prstGeom prst="rect">
            <a:avLst/>
          </a:prstGeom>
          <a:noFill/>
          <a:ln>
            <a:noFill/>
          </a:ln>
        </p:spPr>
      </p:pic>
      <p:pic>
        <p:nvPicPr>
          <p:cNvPr id="92" name="Shape 92"/>
          <p:cNvPicPr preferRelativeResize="0"/>
          <p:nvPr/>
        </p:nvPicPr>
        <p:blipFill rotWithShape="1">
          <a:blip r:embed="rId8">
            <a:alphaModFix/>
          </a:blip>
          <a:srcRect/>
          <a:stretch/>
        </p:blipFill>
        <p:spPr>
          <a:xfrm>
            <a:off x="5666853" y="196617"/>
            <a:ext cx="3261643" cy="2115495"/>
          </a:xfrm>
          <a:prstGeom prst="rect">
            <a:avLst/>
          </a:prstGeom>
          <a:noFill/>
          <a:ln>
            <a:noFill/>
          </a:ln>
        </p:spPr>
      </p:pic>
      <p:sp>
        <p:nvSpPr>
          <p:cNvPr id="93" name="Shape 93"/>
          <p:cNvSpPr txBox="1"/>
          <p:nvPr/>
        </p:nvSpPr>
        <p:spPr>
          <a:xfrm>
            <a:off x="6226707" y="1804628"/>
            <a:ext cx="2732672" cy="64633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a:solidFill>
                  <a:srgbClr val="000000"/>
                </a:solidFill>
                <a:latin typeface="Arial"/>
                <a:ea typeface="Arial"/>
                <a:cs typeface="Arial"/>
                <a:sym typeface="Arial"/>
              </a:rPr>
              <a:t>DAWAT</a:t>
            </a:r>
          </a:p>
        </p:txBody>
      </p:sp>
      <p:sp>
        <p:nvSpPr>
          <p:cNvPr id="94" name="Shape 94"/>
          <p:cNvSpPr txBox="1"/>
          <p:nvPr/>
        </p:nvSpPr>
        <p:spPr>
          <a:xfrm>
            <a:off x="1288195" y="1158298"/>
            <a:ext cx="4151989" cy="193899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Times New Roman"/>
              <a:buNone/>
            </a:pPr>
            <a:r>
              <a:rPr lang="en-US" sz="4000" b="0" i="0" u="none" strike="noStrike" cap="none" dirty="0">
                <a:solidFill>
                  <a:schemeClr val="lt1"/>
                </a:solidFill>
                <a:latin typeface="Times New Roman"/>
                <a:ea typeface="Times New Roman"/>
                <a:cs typeface="Times New Roman"/>
                <a:sym typeface="Times New Roman"/>
              </a:rPr>
              <a:t>CORPORATE EVENT MANAGEMENT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6000"/>
            <a:lum/>
          </a:blip>
          <a:srcRect/>
          <a:stretch>
            <a:fillRect l="-4000" r="-4000"/>
          </a:stretch>
        </a:blipFill>
        <a:effectLst/>
      </p:bgPr>
    </p:bg>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1036850" y="395711"/>
            <a:ext cx="7834954"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3600" b="0" i="0" u="none" strike="noStrike" cap="none" dirty="0">
                <a:solidFill>
                  <a:srgbClr val="FFFFFF"/>
                </a:solidFill>
                <a:latin typeface="Dosis"/>
                <a:ea typeface="Dosis"/>
                <a:cs typeface="Dosis"/>
                <a:sym typeface="Dosis"/>
              </a:rPr>
              <a:t>3. GOVERNMENT SUMMITS &amp; EVENTS </a:t>
            </a:r>
            <a:br>
              <a:rPr lang="en-US" sz="2400" b="0" i="0" u="none" strike="noStrike" cap="none" dirty="0">
                <a:solidFill>
                  <a:srgbClr val="FFFFFF"/>
                </a:solidFill>
                <a:latin typeface="Dosis"/>
                <a:ea typeface="Dosis"/>
                <a:cs typeface="Dosis"/>
                <a:sym typeface="Dosis"/>
              </a:rPr>
            </a:br>
            <a:endParaRPr lang="en-US" sz="2400" b="0" i="0" u="none" strike="noStrike" cap="none" dirty="0">
              <a:solidFill>
                <a:srgbClr val="FFFFFF"/>
              </a:solidFill>
              <a:latin typeface="Dosis"/>
              <a:ea typeface="Dosis"/>
              <a:cs typeface="Dosis"/>
              <a:sym typeface="Dosis"/>
            </a:endParaRPr>
          </a:p>
        </p:txBody>
      </p:sp>
      <p:sp>
        <p:nvSpPr>
          <p:cNvPr id="179" name="Shape 179"/>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10</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a:solidFill>
                  <a:srgbClr val="FFFFFF"/>
                </a:solidFill>
                <a:latin typeface="Dosis"/>
                <a:ea typeface="Dosis"/>
                <a:cs typeface="Dosis"/>
                <a:sym typeface="Dosis"/>
              </a:rPr>
              <a:t>GOVERNMENT EVENTS </a:t>
            </a:r>
          </a:p>
        </p:txBody>
      </p:sp>
      <p:sp>
        <p:nvSpPr>
          <p:cNvPr id="185" name="Shape 185"/>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strike="noStrike" cap="none">
                <a:solidFill>
                  <a:schemeClr val="bg1"/>
                </a:solidFill>
                <a:latin typeface="Arial"/>
                <a:ea typeface="Arial"/>
                <a:cs typeface="Arial"/>
                <a:sym typeface="Arial"/>
              </a:rPr>
              <a:t>11</a:t>
            </a:fld>
            <a:endParaRPr lang="en-US" sz="1400" b="0" i="0" strike="noStrike" cap="none" dirty="0">
              <a:solidFill>
                <a:schemeClr val="bg1"/>
              </a:solidFill>
              <a:latin typeface="Arial"/>
              <a:ea typeface="Arial"/>
              <a:cs typeface="Arial"/>
              <a:sym typeface="Arial"/>
            </a:endParaRPr>
          </a:p>
        </p:txBody>
      </p:sp>
      <p:pic>
        <p:nvPicPr>
          <p:cNvPr id="186" name="Shape 186"/>
          <p:cNvPicPr preferRelativeResize="0"/>
          <p:nvPr/>
        </p:nvPicPr>
        <p:blipFill rotWithShape="1">
          <a:blip r:embed="rId3">
            <a:alphaModFix/>
          </a:blip>
          <a:srcRect/>
          <a:stretch/>
        </p:blipFill>
        <p:spPr>
          <a:xfrm flipH="1">
            <a:off x="-34614" y="1418341"/>
            <a:ext cx="4037257" cy="3145808"/>
          </a:xfrm>
          <a:prstGeom prst="parallelogram">
            <a:avLst>
              <a:gd name="adj" fmla="val 51079"/>
            </a:avLst>
          </a:prstGeom>
          <a:noFill/>
          <a:ln>
            <a:noFill/>
          </a:ln>
        </p:spPr>
      </p:pic>
      <p:pic>
        <p:nvPicPr>
          <p:cNvPr id="187" name="Shape 187"/>
          <p:cNvPicPr preferRelativeResize="0"/>
          <p:nvPr/>
        </p:nvPicPr>
        <p:blipFill rotWithShape="1">
          <a:blip r:embed="rId4">
            <a:alphaModFix/>
          </a:blip>
          <a:srcRect/>
          <a:stretch/>
        </p:blipFill>
        <p:spPr>
          <a:xfrm flipH="1">
            <a:off x="5054989" y="1418341"/>
            <a:ext cx="4037257" cy="3145808"/>
          </a:xfrm>
          <a:prstGeom prst="parallelogram">
            <a:avLst>
              <a:gd name="adj" fmla="val 51046"/>
            </a:avLst>
          </a:prstGeom>
          <a:noFill/>
          <a:ln>
            <a:noFill/>
          </a:ln>
        </p:spPr>
      </p:pic>
      <p:pic>
        <p:nvPicPr>
          <p:cNvPr id="188" name="Shape 188"/>
          <p:cNvPicPr preferRelativeResize="0"/>
          <p:nvPr/>
        </p:nvPicPr>
        <p:blipFill rotWithShape="1">
          <a:blip r:embed="rId5">
            <a:alphaModFix/>
          </a:blip>
          <a:srcRect/>
          <a:stretch/>
        </p:blipFill>
        <p:spPr>
          <a:xfrm flipH="1">
            <a:off x="2456670" y="1418341"/>
            <a:ext cx="4144294" cy="3145808"/>
          </a:xfrm>
          <a:prstGeom prst="parallelogram">
            <a:avLst>
              <a:gd name="adj" fmla="val 51210"/>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a:solidFill>
                  <a:srgbClr val="FFFFFF"/>
                </a:solidFill>
                <a:latin typeface="Dosis"/>
                <a:ea typeface="Dosis"/>
                <a:cs typeface="Dosis"/>
                <a:sym typeface="Dosis"/>
              </a:rPr>
              <a:t>SERVICE PROVIDED </a:t>
            </a:r>
          </a:p>
        </p:txBody>
      </p:sp>
      <p:sp>
        <p:nvSpPr>
          <p:cNvPr id="194" name="Shape 194"/>
          <p:cNvSpPr txBox="1">
            <a:spLocks noGrp="1"/>
          </p:cNvSpPr>
          <p:nvPr>
            <p:ph type="body" idx="1"/>
          </p:nvPr>
        </p:nvSpPr>
        <p:spPr>
          <a:xfrm>
            <a:off x="144255" y="1064891"/>
            <a:ext cx="2901084" cy="3548999"/>
          </a:xfrm>
          <a:prstGeom prst="rect">
            <a:avLst/>
          </a:prstGeom>
          <a:noFill/>
          <a:ln>
            <a:noFill/>
          </a:ln>
        </p:spPr>
        <p:txBody>
          <a:bodyPr lIns="91425" tIns="91425" rIns="91425" bIns="91425" anchor="t" anchorCtr="0">
            <a:noAutofit/>
          </a:bodyPr>
          <a:lstStyle/>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Strategic project planning and guidance</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Multi-stakeholder management</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Media management and liaison</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Cross Department coordination</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Conference website and communications</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Pre and post event marketing</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Venue negotiation and liaison </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Catering management</a:t>
            </a:r>
          </a:p>
          <a:p>
            <a:pPr marL="0" marR="0" lvl="0" indent="0" algn="l" rtl="0">
              <a:lnSpc>
                <a:spcPct val="100000"/>
              </a:lnSpc>
              <a:spcBef>
                <a:spcPts val="0"/>
              </a:spcBef>
              <a:spcAft>
                <a:spcPts val="0"/>
              </a:spcAft>
              <a:buClr>
                <a:srgbClr val="222222"/>
              </a:buClr>
              <a:buSzPct val="25000"/>
              <a:buFont typeface="Roboto"/>
              <a:buNone/>
            </a:pPr>
            <a:r>
              <a:rPr lang="en-US" sz="1200" b="0" i="0" u="none" strike="noStrike" cap="none" dirty="0">
                <a:solidFill>
                  <a:srgbClr val="222222"/>
                </a:solidFill>
                <a:latin typeface="Roboto"/>
                <a:ea typeface="Roboto"/>
                <a:cs typeface="Roboto"/>
                <a:sym typeface="Roboto"/>
              </a:rPr>
              <a:t> </a:t>
            </a:r>
          </a:p>
          <a:p>
            <a:pPr marL="0" marR="0" lvl="0" indent="0" algn="l" rtl="0">
              <a:lnSpc>
                <a:spcPct val="100000"/>
              </a:lnSpc>
              <a:spcBef>
                <a:spcPts val="0"/>
              </a:spcBef>
              <a:spcAft>
                <a:spcPts val="0"/>
              </a:spcAft>
              <a:buClr>
                <a:srgbClr val="222222"/>
              </a:buClr>
              <a:buSzPct val="100000"/>
              <a:buFont typeface="Roboto"/>
              <a:buNone/>
            </a:pPr>
            <a:endParaRPr sz="2000" b="0" i="0" u="none" strike="noStrike" cap="none" dirty="0">
              <a:solidFill>
                <a:srgbClr val="222222"/>
              </a:solidFill>
              <a:latin typeface="Roboto"/>
              <a:ea typeface="Roboto"/>
              <a:cs typeface="Roboto"/>
              <a:sym typeface="Roboto"/>
            </a:endParaRPr>
          </a:p>
        </p:txBody>
      </p:sp>
      <p:sp>
        <p:nvSpPr>
          <p:cNvPr id="195" name="Shape 195"/>
          <p:cNvSpPr txBox="1">
            <a:spLocks noGrp="1"/>
          </p:cNvSpPr>
          <p:nvPr>
            <p:ph type="body" idx="2"/>
          </p:nvPr>
        </p:nvSpPr>
        <p:spPr>
          <a:xfrm>
            <a:off x="3099918" y="1058020"/>
            <a:ext cx="3010243" cy="3867918"/>
          </a:xfrm>
          <a:prstGeom prst="rect">
            <a:avLst/>
          </a:prstGeom>
          <a:noFill/>
          <a:ln>
            <a:noFill/>
          </a:ln>
        </p:spPr>
        <p:txBody>
          <a:bodyPr lIns="91425" tIns="91425" rIns="91425" bIns="91425" anchor="t" anchorCtr="0">
            <a:noAutofit/>
          </a:bodyPr>
          <a:lstStyle/>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Stage and set design</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Audio visual requirements</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Invitation and registration management</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Speaker management</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Delegate management</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Signage and branding</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Program and collateral printing</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Name badges and lanyards</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Conference accessories</a:t>
            </a:r>
          </a:p>
          <a:p>
            <a:pPr marL="285750" marR="0" lvl="0" indent="-2857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Exhibition management</a:t>
            </a:r>
          </a:p>
          <a:p>
            <a:pPr marL="0" marR="0" lvl="0" indent="0" algn="l" rtl="0">
              <a:lnSpc>
                <a:spcPct val="100000"/>
              </a:lnSpc>
              <a:spcBef>
                <a:spcPts val="0"/>
              </a:spcBef>
              <a:spcAft>
                <a:spcPts val="0"/>
              </a:spcAft>
              <a:buClr>
                <a:srgbClr val="222222"/>
              </a:buClr>
              <a:buSzPct val="25000"/>
              <a:buFont typeface="Roboto"/>
              <a:buNone/>
            </a:pPr>
            <a:endParaRPr sz="2000" b="0" i="0" u="none" strike="noStrike" cap="none" dirty="0">
              <a:solidFill>
                <a:srgbClr val="222222"/>
              </a:solidFill>
              <a:latin typeface="Roboto"/>
              <a:ea typeface="Roboto"/>
              <a:cs typeface="Roboto"/>
              <a:sym typeface="Roboto"/>
            </a:endParaRPr>
          </a:p>
        </p:txBody>
      </p:sp>
      <p:sp>
        <p:nvSpPr>
          <p:cNvPr id="196" name="Shape 196"/>
          <p:cNvSpPr txBox="1">
            <a:spLocks noGrp="1"/>
          </p:cNvSpPr>
          <p:nvPr>
            <p:ph type="body" idx="3"/>
          </p:nvPr>
        </p:nvSpPr>
        <p:spPr>
          <a:xfrm>
            <a:off x="6110162" y="1064891"/>
            <a:ext cx="3118896" cy="3548999"/>
          </a:xfrm>
          <a:prstGeom prst="rect">
            <a:avLst/>
          </a:prstGeom>
          <a:noFill/>
          <a:ln>
            <a:noFill/>
          </a:ln>
        </p:spPr>
        <p:txBody>
          <a:bodyPr lIns="91425" tIns="91425" rIns="91425" bIns="91425" anchor="t" anchorCtr="0">
            <a:noAutofit/>
          </a:bodyPr>
          <a:lstStyle/>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Sponsorship management</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Social event arrangements</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Onsite staffing and show calling</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Travel and accommodation</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Photography and videography</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Transportation and storage</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Risk management and security</a:t>
            </a:r>
          </a:p>
          <a:p>
            <a:pPr marL="171450" marR="0" lvl="0" indent="-171450" algn="l" rtl="0">
              <a:lnSpc>
                <a:spcPct val="150000"/>
              </a:lnSpc>
              <a:spcBef>
                <a:spcPts val="0"/>
              </a:spcBef>
              <a:spcAft>
                <a:spcPts val="0"/>
              </a:spcAft>
              <a:buClr>
                <a:srgbClr val="222222"/>
              </a:buClr>
              <a:buSzPct val="100000"/>
              <a:buFont typeface="Arial"/>
              <a:buChar char="•"/>
            </a:pPr>
            <a:r>
              <a:rPr lang="en-US" sz="1400" b="0" i="0" u="none" strike="noStrike" cap="none" dirty="0">
                <a:solidFill>
                  <a:srgbClr val="222222"/>
                </a:solidFill>
                <a:latin typeface="Roboto"/>
                <a:ea typeface="Roboto"/>
                <a:cs typeface="Roboto"/>
                <a:sym typeface="Roboto"/>
              </a:rPr>
              <a:t>Post event evaluation and report</a:t>
            </a:r>
          </a:p>
        </p:txBody>
      </p:sp>
      <p:sp>
        <p:nvSpPr>
          <p:cNvPr id="197" name="Shape 197"/>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12</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a:solidFill>
                  <a:srgbClr val="FFFFFF"/>
                </a:solidFill>
                <a:latin typeface="Dosis"/>
                <a:ea typeface="Dosis"/>
                <a:cs typeface="Dosis"/>
                <a:sym typeface="Dosis"/>
              </a:rPr>
              <a:t>COMPLETE MARKETING PACKAGES </a:t>
            </a:r>
          </a:p>
        </p:txBody>
      </p:sp>
      <p:sp>
        <p:nvSpPr>
          <p:cNvPr id="203" name="Shape 203"/>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13</a:t>
            </a:fld>
            <a:endParaRPr lang="en-US" sz="1400" b="0" i="0" u="none" strike="noStrike" cap="none" dirty="0">
              <a:solidFill>
                <a:schemeClr val="bg1"/>
              </a:solidFill>
              <a:latin typeface="Arial"/>
              <a:ea typeface="Arial"/>
              <a:cs typeface="Arial"/>
              <a:sym typeface="Arial"/>
            </a:endParaRPr>
          </a:p>
        </p:txBody>
      </p:sp>
      <p:sp>
        <p:nvSpPr>
          <p:cNvPr id="204" name="Shape 204"/>
          <p:cNvSpPr/>
          <p:nvPr/>
        </p:nvSpPr>
        <p:spPr>
          <a:xfrm>
            <a:off x="3356969" y="1851055"/>
            <a:ext cx="2412299" cy="2412299"/>
          </a:xfrm>
          <a:prstGeom prst="ellipse">
            <a:avLst/>
          </a:prstGeom>
          <a:solidFill>
            <a:srgbClr val="222222"/>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Roboto"/>
              <a:buNone/>
            </a:pPr>
            <a:r>
              <a:rPr lang="en-US" sz="1800" b="1" i="0" u="none" strike="noStrike" cap="none">
                <a:solidFill>
                  <a:srgbClr val="FFFFFF"/>
                </a:solidFill>
                <a:latin typeface="Roboto"/>
                <a:ea typeface="Roboto"/>
                <a:cs typeface="Roboto"/>
                <a:sym typeface="Roboto"/>
              </a:rPr>
              <a:t>EMAIL MARKETING</a:t>
            </a:r>
          </a:p>
        </p:txBody>
      </p:sp>
      <p:sp>
        <p:nvSpPr>
          <p:cNvPr id="205" name="Shape 205"/>
          <p:cNvSpPr/>
          <p:nvPr/>
        </p:nvSpPr>
        <p:spPr>
          <a:xfrm>
            <a:off x="1338763" y="1851055"/>
            <a:ext cx="2412299" cy="2412299"/>
          </a:xfrm>
          <a:prstGeom prst="ellipse">
            <a:avLst/>
          </a:prstGeom>
          <a:solidFill>
            <a:srgbClr val="A8EA48">
              <a:alpha val="9192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Roboto"/>
              <a:buNone/>
            </a:pPr>
            <a:r>
              <a:rPr lang="en-US" sz="1800" b="1" i="0" u="none" strike="noStrike" cap="none">
                <a:solidFill>
                  <a:srgbClr val="FFFFFF"/>
                </a:solidFill>
                <a:latin typeface="Roboto"/>
                <a:ea typeface="Roboto"/>
                <a:cs typeface="Roboto"/>
                <a:sym typeface="Roboto"/>
              </a:rPr>
              <a:t>SMS MARKETING</a:t>
            </a:r>
          </a:p>
        </p:txBody>
      </p:sp>
      <p:sp>
        <p:nvSpPr>
          <p:cNvPr id="206" name="Shape 206"/>
          <p:cNvSpPr/>
          <p:nvPr/>
        </p:nvSpPr>
        <p:spPr>
          <a:xfrm>
            <a:off x="5477251" y="1829071"/>
            <a:ext cx="2412299" cy="2412299"/>
          </a:xfrm>
          <a:prstGeom prst="ellipse">
            <a:avLst/>
          </a:prstGeom>
          <a:solidFill>
            <a:srgbClr val="A8EA48">
              <a:alpha val="88850"/>
            </a:srgbClr>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Roboto"/>
              <a:buNone/>
            </a:pPr>
            <a:r>
              <a:rPr lang="en-US" sz="1800" b="1" i="0" u="none" strike="noStrike" cap="none">
                <a:solidFill>
                  <a:srgbClr val="FFFFFF"/>
                </a:solidFill>
                <a:latin typeface="Roboto"/>
                <a:ea typeface="Roboto"/>
                <a:cs typeface="Roboto"/>
                <a:sym typeface="Roboto"/>
              </a:rPr>
              <a:t>PRINT MARKETING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14</a:t>
            </a:fld>
            <a:endParaRPr lang="en-US" sz="1400" b="0" i="0" u="none" strike="noStrike" cap="none" dirty="0">
              <a:solidFill>
                <a:schemeClr val="bg1"/>
              </a:solidFill>
              <a:latin typeface="Arial"/>
              <a:ea typeface="Arial"/>
              <a:cs typeface="Arial"/>
              <a:sym typeface="Arial"/>
            </a:endParaRPr>
          </a:p>
        </p:txBody>
      </p:sp>
      <p:sp>
        <p:nvSpPr>
          <p:cNvPr id="212" name="Shape 212"/>
          <p:cNvSpPr txBox="1">
            <a:spLocks noGrp="1"/>
          </p:cNvSpPr>
          <p:nvPr>
            <p:ph type="ctrTitle" idx="4294967295"/>
          </p:nvPr>
        </p:nvSpPr>
        <p:spPr>
          <a:xfrm>
            <a:off x="1348208" y="1552966"/>
            <a:ext cx="6672263" cy="11604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6000" b="0" i="0" u="none" strike="noStrike" cap="none">
                <a:solidFill>
                  <a:srgbClr val="A8EA48"/>
                </a:solidFill>
                <a:latin typeface="Dosis"/>
                <a:ea typeface="Dosis"/>
                <a:cs typeface="Dosis"/>
                <a:sym typeface="Dosis"/>
              </a:rPr>
              <a:t>LIST OF CLIENTS WE HAVE WORKED WITH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lang="en-US" sz="1400" b="0" i="0" u="none" strike="noStrike" cap="none">
              <a:solidFill>
                <a:srgbClr val="000000"/>
              </a:solidFill>
              <a:latin typeface="Arial"/>
              <a:ea typeface="Arial"/>
              <a:cs typeface="Arial"/>
              <a:sym typeface="Arial"/>
            </a:endParaRPr>
          </a:p>
        </p:txBody>
      </p:sp>
      <p:pic>
        <p:nvPicPr>
          <p:cNvPr id="218" name="Shape 218"/>
          <p:cNvPicPr preferRelativeResize="0"/>
          <p:nvPr/>
        </p:nvPicPr>
        <p:blipFill rotWithShape="1">
          <a:blip r:embed="rId3">
            <a:alphaModFix/>
          </a:blip>
          <a:srcRect/>
          <a:stretch/>
        </p:blipFill>
        <p:spPr>
          <a:xfrm>
            <a:off x="1046243" y="38277"/>
            <a:ext cx="8097757" cy="486971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dirty="0"/>
              <a:t>OUR PROCESS IS EASY </a:t>
            </a:r>
            <a:endParaRPr lang="en-US" sz="2400" b="0" i="0" u="none" strike="noStrike" cap="none" dirty="0">
              <a:solidFill>
                <a:srgbClr val="FFFFFF"/>
              </a:solidFill>
              <a:latin typeface="Dosis"/>
              <a:ea typeface="Dosis"/>
              <a:cs typeface="Dosis"/>
              <a:sym typeface="Dosis"/>
            </a:endParaRPr>
          </a:p>
        </p:txBody>
      </p:sp>
      <p:sp>
        <p:nvSpPr>
          <p:cNvPr id="224" name="Shape 224"/>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16</a:t>
            </a:fld>
            <a:endParaRPr lang="en-US" sz="1400" b="0" i="0" u="none" strike="noStrike" cap="none" dirty="0">
              <a:solidFill>
                <a:schemeClr val="bg1"/>
              </a:solidFill>
              <a:latin typeface="Arial"/>
              <a:ea typeface="Arial"/>
              <a:cs typeface="Arial"/>
              <a:sym typeface="Arial"/>
            </a:endParaRPr>
          </a:p>
        </p:txBody>
      </p:sp>
      <p:sp>
        <p:nvSpPr>
          <p:cNvPr id="225" name="Shape 225"/>
          <p:cNvSpPr/>
          <p:nvPr/>
        </p:nvSpPr>
        <p:spPr>
          <a:xfrm>
            <a:off x="170156" y="2119447"/>
            <a:ext cx="2378700" cy="1443299"/>
          </a:xfrm>
          <a:prstGeom prst="chevron">
            <a:avLst>
              <a:gd name="adj" fmla="val 25486"/>
            </a:avLst>
          </a:prstGeom>
          <a:solidFill>
            <a:srgbClr val="333333"/>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8700"/>
              </a:buClr>
              <a:buSzPct val="25000"/>
              <a:buFont typeface="Roboto"/>
              <a:buNone/>
            </a:pPr>
            <a:r>
              <a:rPr lang="en-US" sz="1800" b="0" i="0" u="none" strike="noStrike" cap="none">
                <a:solidFill>
                  <a:srgbClr val="A8EA48"/>
                </a:solidFill>
                <a:latin typeface="Roboto"/>
                <a:ea typeface="Roboto"/>
                <a:cs typeface="Roboto"/>
                <a:sym typeface="Roboto"/>
              </a:rPr>
              <a:t>CALL</a:t>
            </a:r>
          </a:p>
        </p:txBody>
      </p:sp>
      <p:sp>
        <p:nvSpPr>
          <p:cNvPr id="226" name="Shape 226"/>
          <p:cNvSpPr/>
          <p:nvPr/>
        </p:nvSpPr>
        <p:spPr>
          <a:xfrm>
            <a:off x="2326717" y="2119447"/>
            <a:ext cx="2378700" cy="1443299"/>
          </a:xfrm>
          <a:prstGeom prst="chevron">
            <a:avLst>
              <a:gd name="adj" fmla="val 25486"/>
            </a:avLst>
          </a:prstGeom>
          <a:solidFill>
            <a:srgbClr val="222222"/>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8700"/>
              </a:buClr>
              <a:buSzPct val="25000"/>
              <a:buFont typeface="Roboto"/>
              <a:buNone/>
            </a:pPr>
            <a:r>
              <a:rPr lang="en-US" sz="1800" b="0" i="0" u="none" strike="noStrike" cap="none">
                <a:solidFill>
                  <a:srgbClr val="A8EA48"/>
                </a:solidFill>
                <a:latin typeface="Roboto"/>
                <a:ea typeface="Roboto"/>
                <a:cs typeface="Roboto"/>
                <a:sym typeface="Roboto"/>
              </a:rPr>
              <a:t>CONSULT</a:t>
            </a:r>
          </a:p>
        </p:txBody>
      </p:sp>
      <p:sp>
        <p:nvSpPr>
          <p:cNvPr id="227" name="Shape 227"/>
          <p:cNvSpPr/>
          <p:nvPr/>
        </p:nvSpPr>
        <p:spPr>
          <a:xfrm>
            <a:off x="4467150" y="2119447"/>
            <a:ext cx="2378700" cy="1443299"/>
          </a:xfrm>
          <a:prstGeom prst="chevron">
            <a:avLst>
              <a:gd name="adj" fmla="val 25486"/>
            </a:avLst>
          </a:prstGeom>
          <a:solidFill>
            <a:srgbClr val="1D1D1B"/>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8700"/>
              </a:buClr>
              <a:buSzPct val="25000"/>
              <a:buFont typeface="Roboto"/>
              <a:buNone/>
            </a:pPr>
            <a:r>
              <a:rPr lang="en-US" sz="1800" b="0" i="0" u="none" strike="noStrike" cap="none">
                <a:solidFill>
                  <a:srgbClr val="A8EA48"/>
                </a:solidFill>
                <a:latin typeface="Roboto"/>
                <a:ea typeface="Roboto"/>
                <a:cs typeface="Roboto"/>
                <a:sym typeface="Roboto"/>
              </a:rPr>
              <a:t>CONFIRM</a:t>
            </a:r>
          </a:p>
        </p:txBody>
      </p:sp>
      <p:sp>
        <p:nvSpPr>
          <p:cNvPr id="228" name="Shape 228"/>
          <p:cNvSpPr/>
          <p:nvPr/>
        </p:nvSpPr>
        <p:spPr>
          <a:xfrm>
            <a:off x="6678013" y="2119447"/>
            <a:ext cx="2378700" cy="1443299"/>
          </a:xfrm>
          <a:prstGeom prst="chevron">
            <a:avLst>
              <a:gd name="adj" fmla="val 25486"/>
            </a:avLst>
          </a:prstGeom>
          <a:solidFill>
            <a:srgbClr val="1D1D1B"/>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8700"/>
              </a:buClr>
              <a:buSzPct val="25000"/>
              <a:buFont typeface="Roboto"/>
              <a:buNone/>
            </a:pPr>
            <a:r>
              <a:rPr lang="en-US" sz="1800" b="0" i="0" u="none" strike="noStrike" cap="none">
                <a:solidFill>
                  <a:srgbClr val="A8EA48"/>
                </a:solidFill>
                <a:latin typeface="Roboto"/>
                <a:ea typeface="Roboto"/>
                <a:cs typeface="Roboto"/>
                <a:sym typeface="Roboto"/>
              </a:rPr>
              <a:t>CELEBRATE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idx="4294967295"/>
          </p:nvPr>
        </p:nvSpPr>
        <p:spPr>
          <a:xfrm>
            <a:off x="-216905" y="0"/>
            <a:ext cx="965199" cy="73183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a:solidFill>
                  <a:srgbClr val="FFFFFF"/>
                </a:solidFill>
                <a:latin typeface="Dosis"/>
                <a:ea typeface="Dosis"/>
                <a:cs typeface="Dosis"/>
                <a:sym typeface="Dosis"/>
              </a:rPr>
              <a:t>Maps</a:t>
            </a:r>
          </a:p>
        </p:txBody>
      </p:sp>
      <p:pic>
        <p:nvPicPr>
          <p:cNvPr id="234" name="Shape 234"/>
          <p:cNvPicPr preferRelativeResize="0"/>
          <p:nvPr/>
        </p:nvPicPr>
        <p:blipFill rotWithShape="1">
          <a:blip r:embed="rId3">
            <a:alphaModFix/>
          </a:blip>
          <a:srcRect l="36603" t="7395" r="4162" b="10180"/>
          <a:stretch/>
        </p:blipFill>
        <p:spPr>
          <a:xfrm>
            <a:off x="2407210" y="799718"/>
            <a:ext cx="4976038" cy="3894814"/>
          </a:xfrm>
          <a:prstGeom prst="ellipse">
            <a:avLst/>
          </a:prstGeom>
          <a:noFill/>
          <a:ln w="63500" cap="rnd" cmpd="sng">
            <a:solidFill>
              <a:schemeClr val="accent3">
                <a:lumMod val="75000"/>
              </a:schemeClr>
            </a:solidFill>
            <a:prstDash val="solid"/>
            <a:round/>
            <a:headEnd type="none" w="med" len="med"/>
            <a:tailEnd type="none" w="med" len="med"/>
          </a:ln>
          <a:effectLst>
            <a:outerShdw blurRad="381000" dist="292100" dir="5400000" sx="-80000" sy="-18000" rotWithShape="0">
              <a:srgbClr val="000000">
                <a:alpha val="21960"/>
              </a:srgbClr>
            </a:outerShdw>
          </a:effectLst>
        </p:spPr>
      </p:pic>
      <p:sp>
        <p:nvSpPr>
          <p:cNvPr id="235" name="Shape 235"/>
          <p:cNvSpPr/>
          <p:nvPr/>
        </p:nvSpPr>
        <p:spPr>
          <a:xfrm>
            <a:off x="4053130" y="1539594"/>
            <a:ext cx="1926620" cy="445694"/>
          </a:xfrm>
          <a:prstGeom prst="wedgeRectCallout">
            <a:avLst>
              <a:gd name="adj1" fmla="val -64161"/>
              <a:gd name="adj2" fmla="val 183470"/>
            </a:avLst>
          </a:prstGeom>
          <a:solidFill>
            <a:srgbClr val="3F3F3F"/>
          </a:solidFill>
          <a:ln w="25400" cap="flat" cmpd="sng">
            <a:solidFill>
              <a:schemeClr val="accent2"/>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1000" b="0" i="0" u="none" strike="noStrike" cap="none">
                <a:solidFill>
                  <a:schemeClr val="lt1"/>
                </a:solidFill>
                <a:latin typeface="Roboto"/>
                <a:ea typeface="Roboto"/>
                <a:cs typeface="Roboto"/>
                <a:sym typeface="Roboto"/>
              </a:rPr>
              <a:t>OUR OFFICE, SHOP # G-22 OCEAN MALL ,CLIFTON, KARACHI</a:t>
            </a:r>
          </a:p>
        </p:txBody>
      </p:sp>
      <p:sp>
        <p:nvSpPr>
          <p:cNvPr id="236" name="Shape 236"/>
          <p:cNvSpPr txBox="1"/>
          <p:nvPr/>
        </p:nvSpPr>
        <p:spPr>
          <a:xfrm>
            <a:off x="3206780" y="91833"/>
            <a:ext cx="4019107"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Dosis"/>
              <a:buNone/>
            </a:pPr>
            <a:r>
              <a:rPr lang="en-US" sz="4000" b="0" i="0" u="none" strike="noStrike" cap="none" dirty="0">
                <a:solidFill>
                  <a:schemeClr val="lt1"/>
                </a:solidFill>
                <a:latin typeface="Dosis"/>
                <a:ea typeface="Dosis"/>
                <a:cs typeface="Dosis"/>
                <a:sym typeface="Dosis"/>
              </a:rPr>
              <a:t>COME VISIT 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smtClean="0">
                <a:solidFill>
                  <a:srgbClr val="000000"/>
                </a:solidFill>
                <a:latin typeface="Arial"/>
                <a:ea typeface="Arial"/>
                <a:cs typeface="Arial"/>
                <a:sym typeface="Arial"/>
              </a:rPr>
              <a:t>18</a:t>
            </a:fld>
            <a:endParaRPr lang="en-US" sz="1400" b="0" i="0" u="none" strike="noStrike" cap="none">
              <a:solidFill>
                <a:srgbClr val="000000"/>
              </a:solidFill>
              <a:latin typeface="Arial"/>
              <a:ea typeface="Arial"/>
              <a:cs typeface="Arial"/>
              <a:sym typeface="Arial"/>
            </a:endParaRPr>
          </a:p>
        </p:txBody>
      </p:sp>
      <p:sp>
        <p:nvSpPr>
          <p:cNvPr id="3" name="Shape 236"/>
          <p:cNvSpPr txBox="1"/>
          <p:nvPr/>
        </p:nvSpPr>
        <p:spPr>
          <a:xfrm>
            <a:off x="2841019" y="181147"/>
            <a:ext cx="4963279" cy="7078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Dosis"/>
              <a:buNone/>
            </a:pPr>
            <a:r>
              <a:rPr lang="en-US" sz="4000" dirty="0">
                <a:solidFill>
                  <a:schemeClr val="lt1"/>
                </a:solidFill>
                <a:latin typeface="Dosis"/>
                <a:ea typeface="Dosis"/>
                <a:cs typeface="Dosis"/>
                <a:sym typeface="Dosis"/>
              </a:rPr>
              <a:t>CONTACT US</a:t>
            </a:r>
            <a:r>
              <a:rPr lang="en-US" sz="4000" b="0" i="0" u="none" strike="noStrike" cap="none" dirty="0">
                <a:solidFill>
                  <a:schemeClr val="lt1"/>
                </a:solidFill>
                <a:latin typeface="Dosis"/>
                <a:ea typeface="Dosis"/>
                <a:cs typeface="Dosis"/>
                <a:sym typeface="Dosis"/>
              </a:rPr>
              <a:t>!</a:t>
            </a:r>
          </a:p>
        </p:txBody>
      </p:sp>
      <p:sp>
        <p:nvSpPr>
          <p:cNvPr id="7" name="Rectangle 6"/>
          <p:cNvSpPr/>
          <p:nvPr/>
        </p:nvSpPr>
        <p:spPr>
          <a:xfrm>
            <a:off x="2339162" y="1083799"/>
            <a:ext cx="4257277" cy="1200329"/>
          </a:xfrm>
          <a:prstGeom prst="rect">
            <a:avLst/>
          </a:prstGeom>
        </p:spPr>
        <p:txBody>
          <a:bodyPr wrap="square">
            <a:spAutoFit/>
          </a:bodyPr>
          <a:lstStyle/>
          <a:p>
            <a:r>
              <a:rPr lang="en-US" sz="3600" dirty="0">
                <a:solidFill>
                  <a:schemeClr val="bg1"/>
                </a:solidFill>
                <a:latin typeface="Roboto" panose="020B0604020202020204" charset="0"/>
                <a:ea typeface="Roboto" panose="020B0604020202020204" charset="0"/>
              </a:rPr>
              <a:t>Email</a:t>
            </a:r>
          </a:p>
          <a:p>
            <a:r>
              <a:rPr lang="en-US" sz="3600" dirty="0">
                <a:solidFill>
                  <a:schemeClr val="bg1"/>
                </a:solidFill>
                <a:latin typeface="Roboto" panose="020B0604020202020204" charset="0"/>
                <a:ea typeface="Roboto" panose="020B0604020202020204" charset="0"/>
              </a:rPr>
              <a:t>Info@Dawatpk.com</a:t>
            </a:r>
            <a:endParaRPr lang="en-US" sz="3600" dirty="0">
              <a:solidFill>
                <a:schemeClr val="bg1"/>
              </a:solidFill>
              <a:latin typeface="Roboto" panose="020B0604020202020204" charset="0"/>
              <a:ea typeface="Roboto" panose="020B0604020202020204" charset="0"/>
            </a:endParaRPr>
          </a:p>
        </p:txBody>
      </p:sp>
      <p:sp>
        <p:nvSpPr>
          <p:cNvPr id="8" name="Rectangle 7"/>
          <p:cNvSpPr/>
          <p:nvPr/>
        </p:nvSpPr>
        <p:spPr>
          <a:xfrm>
            <a:off x="2339162" y="2359810"/>
            <a:ext cx="4142445" cy="2308324"/>
          </a:xfrm>
          <a:prstGeom prst="rect">
            <a:avLst/>
          </a:prstGeom>
        </p:spPr>
        <p:txBody>
          <a:bodyPr wrap="square">
            <a:spAutoFit/>
          </a:bodyPr>
          <a:lstStyle/>
          <a:p>
            <a:r>
              <a:rPr lang="en-US" sz="3600" dirty="0">
                <a:solidFill>
                  <a:schemeClr val="bg1"/>
                </a:solidFill>
                <a:latin typeface="Roboto" panose="020B0604020202020204" charset="0"/>
                <a:ea typeface="Roboto" panose="020B0604020202020204" charset="0"/>
              </a:rPr>
              <a:t>Phone</a:t>
            </a:r>
          </a:p>
          <a:p>
            <a:r>
              <a:rPr lang="en-US" sz="3600" dirty="0">
                <a:solidFill>
                  <a:schemeClr val="bg1"/>
                </a:solidFill>
                <a:latin typeface="Roboto" panose="020B0604020202020204" charset="0"/>
                <a:ea typeface="Roboto" panose="020B0604020202020204" charset="0"/>
              </a:rPr>
              <a:t>021-35166550-1/ 0335-7888038/ 0335-7888061</a:t>
            </a:r>
            <a:endParaRPr lang="en-US" sz="3600" dirty="0">
              <a:solidFill>
                <a:schemeClr val="bg1"/>
              </a:solidFill>
              <a:latin typeface="Roboto" panose="020B0604020202020204" charset="0"/>
              <a:ea typeface="Roboto" panose="020B0604020202020204" charset="0"/>
            </a:endParaRPr>
          </a:p>
        </p:txBody>
      </p:sp>
    </p:spTree>
    <p:extLst>
      <p:ext uri="{BB962C8B-B14F-4D97-AF65-F5344CB8AC3E}">
        <p14:creationId xmlns:p14="http://schemas.microsoft.com/office/powerpoint/2010/main" val="3091181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dirty="0">
                <a:solidFill>
                  <a:srgbClr val="FFFFFF"/>
                </a:solidFill>
                <a:latin typeface="Dosis"/>
                <a:ea typeface="Dosis"/>
                <a:cs typeface="Dosis"/>
                <a:sym typeface="Dosis"/>
              </a:rPr>
              <a:t>NOTHING BUT PERFECTION</a:t>
            </a:r>
          </a:p>
        </p:txBody>
      </p:sp>
      <p:sp>
        <p:nvSpPr>
          <p:cNvPr id="242" name="Shape 242"/>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19</a:t>
            </a:fld>
            <a:endParaRPr lang="en-US" sz="1400" b="0" i="0" u="none" strike="noStrike" cap="none" dirty="0">
              <a:solidFill>
                <a:schemeClr val="bg1"/>
              </a:solidFill>
              <a:latin typeface="Arial"/>
              <a:ea typeface="Arial"/>
              <a:cs typeface="Arial"/>
              <a:sym typeface="Arial"/>
            </a:endParaRPr>
          </a:p>
        </p:txBody>
      </p:sp>
      <p:sp>
        <p:nvSpPr>
          <p:cNvPr id="243" name="Shape 243"/>
          <p:cNvSpPr/>
          <p:nvPr/>
        </p:nvSpPr>
        <p:spPr>
          <a:xfrm>
            <a:off x="450822" y="1564594"/>
            <a:ext cx="8514552" cy="2308323"/>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000000"/>
              </a:buClr>
              <a:buSzPct val="25000"/>
              <a:buFont typeface="Roboto"/>
              <a:buNone/>
            </a:pPr>
            <a:r>
              <a:rPr lang="en-US" sz="1600" b="0" i="0" u="none" strike="noStrike" cap="none" dirty="0">
                <a:solidFill>
                  <a:srgbClr val="000000"/>
                </a:solidFill>
                <a:latin typeface="Roboto"/>
                <a:ea typeface="Roboto"/>
                <a:cs typeface="Roboto"/>
                <a:sym typeface="Roboto"/>
              </a:rPr>
              <a:t>At </a:t>
            </a:r>
            <a:r>
              <a:rPr lang="en-US" sz="1600" b="1" i="0" u="none" strike="noStrike" cap="none" dirty="0">
                <a:solidFill>
                  <a:srgbClr val="000000"/>
                </a:solidFill>
                <a:latin typeface="Roboto"/>
                <a:ea typeface="Roboto"/>
                <a:cs typeface="Roboto"/>
                <a:sym typeface="Roboto"/>
              </a:rPr>
              <a:t>DAWAT</a:t>
            </a:r>
            <a:r>
              <a:rPr lang="en-US" sz="1600" b="0" i="0" u="none" strike="noStrike" cap="none" dirty="0">
                <a:solidFill>
                  <a:srgbClr val="000000"/>
                </a:solidFill>
                <a:latin typeface="Roboto"/>
                <a:ea typeface="Roboto"/>
                <a:cs typeface="Roboto"/>
                <a:sym typeface="Roboto"/>
              </a:rPr>
              <a:t> figuring out an innovative and effective way to create a lasting bond between customers and the corporations is what we strive for.</a:t>
            </a:r>
          </a:p>
          <a:p>
            <a:pPr marL="0" marR="0" lvl="0" indent="0" algn="l" rtl="0">
              <a:lnSpc>
                <a:spcPct val="150000"/>
              </a:lnSpc>
              <a:spcBef>
                <a:spcPts val="0"/>
              </a:spcBef>
              <a:spcAft>
                <a:spcPts val="0"/>
              </a:spcAft>
              <a:buClr>
                <a:srgbClr val="000000"/>
              </a:buClr>
              <a:buSzPct val="25000"/>
              <a:buFont typeface="Roboto"/>
              <a:buNone/>
            </a:pPr>
            <a:r>
              <a:rPr lang="en-US" sz="1600" b="0" i="0" u="none" strike="noStrike" cap="none" dirty="0">
                <a:solidFill>
                  <a:srgbClr val="000000"/>
                </a:solidFill>
                <a:latin typeface="Roboto"/>
                <a:ea typeface="Roboto"/>
                <a:cs typeface="Roboto"/>
                <a:sym typeface="Roboto"/>
              </a:rPr>
              <a:t>We believe in the “keep it simple” approach. We start at the beginning and take the time to listen and understand your brief, your brand and your goals. We will work with you to design, manage and deliver modern and meaningful communications strategies, which are tailor-made to achieve your key objectives.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1101386" y="272850"/>
            <a:ext cx="7574400"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dirty="0">
                <a:solidFill>
                  <a:srgbClr val="FFFFFF"/>
                </a:solidFill>
                <a:latin typeface="Dosis"/>
                <a:ea typeface="Dosis"/>
                <a:cs typeface="Dosis"/>
                <a:sym typeface="Dosis"/>
              </a:rPr>
              <a:t>WHY CHOOSE DAWAT FOR YOUR CORPORATE EVENT</a:t>
            </a:r>
          </a:p>
        </p:txBody>
      </p:sp>
      <p:sp>
        <p:nvSpPr>
          <p:cNvPr id="100" name="Shape 100"/>
          <p:cNvSpPr txBox="1">
            <a:spLocks noGrp="1"/>
          </p:cNvSpPr>
          <p:nvPr>
            <p:ph type="body" idx="1"/>
          </p:nvPr>
        </p:nvSpPr>
        <p:spPr>
          <a:xfrm>
            <a:off x="1101375" y="1464905"/>
            <a:ext cx="3481200" cy="1061141"/>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chemeClr val="dk1"/>
              </a:buClr>
              <a:buSzPct val="25000"/>
              <a:buFont typeface="Roboto"/>
              <a:buNone/>
            </a:pPr>
            <a:r>
              <a:rPr lang="en-US" sz="1600" b="1" i="0" u="none" strike="noStrike" cap="none" dirty="0">
                <a:solidFill>
                  <a:schemeClr val="dk1"/>
                </a:solidFill>
                <a:latin typeface="Roboto"/>
                <a:ea typeface="Roboto"/>
                <a:cs typeface="Roboto"/>
                <a:sym typeface="Roboto"/>
              </a:rPr>
              <a:t>DAWAT</a:t>
            </a:r>
            <a:r>
              <a:rPr lang="en-US" sz="1600" b="0" i="0" u="none" strike="noStrike" cap="none" dirty="0">
                <a:solidFill>
                  <a:schemeClr val="dk1"/>
                </a:solidFill>
                <a:latin typeface="Roboto"/>
                <a:ea typeface="Roboto"/>
                <a:cs typeface="Roboto"/>
                <a:sym typeface="Roboto"/>
              </a:rPr>
              <a:t> has collaborated with world renown international and local clients to successfully market and launch products throughout Pakistan. </a:t>
            </a:r>
          </a:p>
          <a:p>
            <a:pPr marL="0" marR="0" lvl="0" indent="0" algn="l" rtl="0">
              <a:lnSpc>
                <a:spcPct val="100000"/>
              </a:lnSpc>
              <a:spcBef>
                <a:spcPts val="0"/>
              </a:spcBef>
              <a:spcAft>
                <a:spcPts val="0"/>
              </a:spcAft>
              <a:buClr>
                <a:srgbClr val="222222"/>
              </a:buClr>
              <a:buSzPct val="25000"/>
              <a:buFont typeface="Roboto"/>
              <a:buNone/>
            </a:pPr>
            <a:endParaRPr sz="1400" b="0" i="0" u="none" strike="noStrike" cap="none" dirty="0">
              <a:solidFill>
                <a:srgbClr val="222222"/>
              </a:solidFill>
              <a:latin typeface="Roboto"/>
              <a:ea typeface="Roboto"/>
              <a:cs typeface="Roboto"/>
              <a:sym typeface="Roboto"/>
            </a:endParaRPr>
          </a:p>
        </p:txBody>
      </p:sp>
      <p:sp>
        <p:nvSpPr>
          <p:cNvPr id="101" name="Shape 101"/>
          <p:cNvSpPr txBox="1">
            <a:spLocks noGrp="1"/>
          </p:cNvSpPr>
          <p:nvPr>
            <p:ph type="body" idx="2"/>
          </p:nvPr>
        </p:nvSpPr>
        <p:spPr>
          <a:xfrm>
            <a:off x="4798587" y="1459771"/>
            <a:ext cx="3877198" cy="1791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22222"/>
              </a:buClr>
              <a:buSzPct val="25000"/>
              <a:buFont typeface="Roboto"/>
              <a:buNone/>
            </a:pPr>
            <a:r>
              <a:rPr lang="en-US" sz="1600" b="0" i="0" u="none" strike="noStrike" cap="none" dirty="0">
                <a:solidFill>
                  <a:srgbClr val="222222"/>
                </a:solidFill>
                <a:latin typeface="Roboto"/>
                <a:ea typeface="Roboto"/>
                <a:cs typeface="Roboto"/>
                <a:sym typeface="Roboto"/>
              </a:rPr>
              <a:t>Professionally executed events are the perfect platform to link knowledge with emotion to deliver memorable messages. There is no limit to what can be done. Call us to discuss your objectives and we will provide creative, impressive and cost effective solutions every time.</a:t>
            </a:r>
          </a:p>
          <a:p>
            <a:pPr marL="0" marR="0" lvl="0" indent="0" algn="l" rtl="0">
              <a:lnSpc>
                <a:spcPct val="100000"/>
              </a:lnSpc>
              <a:spcBef>
                <a:spcPts val="0"/>
              </a:spcBef>
              <a:spcAft>
                <a:spcPts val="0"/>
              </a:spcAft>
              <a:buClr>
                <a:srgbClr val="222222"/>
              </a:buClr>
              <a:buSzPct val="25000"/>
              <a:buFont typeface="Roboto"/>
              <a:buNone/>
            </a:pPr>
            <a:endParaRPr sz="1400" b="0" i="0" u="none" strike="noStrike" cap="none" dirty="0">
              <a:solidFill>
                <a:srgbClr val="222222"/>
              </a:solidFill>
              <a:latin typeface="Roboto"/>
              <a:ea typeface="Roboto"/>
              <a:cs typeface="Roboto"/>
              <a:sym typeface="Roboto"/>
            </a:endParaRPr>
          </a:p>
        </p:txBody>
      </p:sp>
      <p:sp>
        <p:nvSpPr>
          <p:cNvPr id="102" name="Shape 102"/>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2</a:t>
            </a:fld>
            <a:endParaRPr lang="en-US" sz="1400" b="0" i="0" u="none" strike="noStrike" cap="none" dirty="0">
              <a:solidFill>
                <a:schemeClr val="bg1"/>
              </a:solidFill>
              <a:latin typeface="Arial"/>
              <a:ea typeface="Arial"/>
              <a:cs typeface="Arial"/>
              <a:sym typeface="Arial"/>
            </a:endParaRPr>
          </a:p>
        </p:txBody>
      </p:sp>
      <p:sp>
        <p:nvSpPr>
          <p:cNvPr id="103" name="Shape 103"/>
          <p:cNvSpPr/>
          <p:nvPr/>
        </p:nvSpPr>
        <p:spPr>
          <a:xfrm>
            <a:off x="1101375" y="2766678"/>
            <a:ext cx="3391872" cy="156966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1600" b="0" i="0" u="none" strike="noStrike" cap="none" dirty="0">
                <a:solidFill>
                  <a:srgbClr val="000000"/>
                </a:solidFill>
                <a:latin typeface="Arial"/>
                <a:ea typeface="Arial"/>
                <a:cs typeface="Arial"/>
                <a:sym typeface="Arial"/>
              </a:rPr>
              <a:t>Whether launching a brand, a business or a product, the basic principles are the same. You will only get one opportunity to create a powerful affinity with your target audience.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20</a:t>
            </a:fld>
            <a:endParaRPr lang="en-US" sz="1400" b="0" i="0" u="none" strike="noStrike" cap="none" dirty="0">
              <a:solidFill>
                <a:schemeClr val="bg1"/>
              </a:solidFill>
              <a:latin typeface="Arial"/>
              <a:ea typeface="Arial"/>
              <a:cs typeface="Arial"/>
              <a:sym typeface="Arial"/>
            </a:endParaRPr>
          </a:p>
        </p:txBody>
      </p:sp>
      <p:sp>
        <p:nvSpPr>
          <p:cNvPr id="249" name="Shape 249"/>
          <p:cNvSpPr txBox="1">
            <a:spLocks noGrp="1"/>
          </p:cNvSpPr>
          <p:nvPr>
            <p:ph type="ctrTitle" idx="4294967295"/>
          </p:nvPr>
        </p:nvSpPr>
        <p:spPr>
          <a:xfrm>
            <a:off x="2943091" y="1612509"/>
            <a:ext cx="3512997" cy="1160462"/>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6000" b="0" i="0" u="none" strike="noStrike" cap="none">
                <a:solidFill>
                  <a:srgbClr val="A8EA48"/>
                </a:solidFill>
                <a:latin typeface="Dosis"/>
                <a:ea typeface="Dosis"/>
                <a:cs typeface="Dosis"/>
                <a:sym typeface="Dosis"/>
              </a:rPr>
              <a:t>THANKS!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3</a:t>
            </a:fld>
            <a:endParaRPr lang="en-US" sz="1400" b="0" i="0" u="none" strike="noStrike" cap="none" dirty="0">
              <a:solidFill>
                <a:schemeClr val="bg1"/>
              </a:solidFill>
              <a:latin typeface="Arial"/>
              <a:ea typeface="Arial"/>
              <a:cs typeface="Arial"/>
              <a:sym typeface="Arial"/>
            </a:endParaRPr>
          </a:p>
        </p:txBody>
      </p:sp>
      <p:sp>
        <p:nvSpPr>
          <p:cNvPr id="109" name="Shape 109"/>
          <p:cNvSpPr txBox="1">
            <a:spLocks noGrp="1"/>
          </p:cNvSpPr>
          <p:nvPr>
            <p:ph type="ctrTitle" idx="4294967295"/>
          </p:nvPr>
        </p:nvSpPr>
        <p:spPr>
          <a:xfrm>
            <a:off x="2424032" y="0"/>
            <a:ext cx="4759324" cy="801687"/>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3200" b="0" i="0" u="none" strike="noStrike" cap="none" dirty="0">
                <a:solidFill>
                  <a:srgbClr val="FFFFFF"/>
                </a:solidFill>
                <a:latin typeface="Dosis"/>
                <a:ea typeface="Dosis"/>
                <a:cs typeface="Dosis"/>
                <a:sym typeface="Dosis"/>
              </a:rPr>
              <a:t>OUR SUCCESS STRATEGY</a:t>
            </a:r>
          </a:p>
        </p:txBody>
      </p:sp>
      <p:grpSp>
        <p:nvGrpSpPr>
          <p:cNvPr id="110" name="Shape 110"/>
          <p:cNvGrpSpPr/>
          <p:nvPr/>
        </p:nvGrpSpPr>
        <p:grpSpPr>
          <a:xfrm>
            <a:off x="1771019" y="663072"/>
            <a:ext cx="4846283" cy="4176837"/>
            <a:chOff x="1385399" y="-116065"/>
            <a:chExt cx="4846283" cy="4176837"/>
          </a:xfrm>
        </p:grpSpPr>
        <p:sp>
          <p:nvSpPr>
            <p:cNvPr id="111" name="Shape 111"/>
            <p:cNvSpPr/>
            <p:nvPr/>
          </p:nvSpPr>
          <p:spPr>
            <a:xfrm>
              <a:off x="4186146" y="29135"/>
              <a:ext cx="1318742" cy="100420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2" name="Shape 112"/>
            <p:cNvSpPr txBox="1"/>
            <p:nvPr/>
          </p:nvSpPr>
          <p:spPr>
            <a:xfrm>
              <a:off x="4272100" y="41656"/>
              <a:ext cx="1512067" cy="100420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chemeClr val="lt1"/>
                </a:buClr>
                <a:buSzPct val="25000"/>
                <a:buFont typeface="Roboto"/>
                <a:buNone/>
              </a:pPr>
              <a:r>
                <a:rPr lang="en-US" sz="2400" b="0" i="0" u="none" strike="noStrike" cap="none" dirty="0">
                  <a:solidFill>
                    <a:schemeClr val="lt1"/>
                  </a:solidFill>
                  <a:latin typeface="Roboto"/>
                  <a:ea typeface="Roboto"/>
                  <a:cs typeface="Roboto"/>
                  <a:sym typeface="Roboto"/>
                </a:rPr>
                <a:t>Creativity</a:t>
              </a:r>
            </a:p>
          </p:txBody>
        </p:sp>
        <p:sp>
          <p:nvSpPr>
            <p:cNvPr id="113" name="Shape 113"/>
            <p:cNvSpPr/>
            <p:nvPr/>
          </p:nvSpPr>
          <p:spPr>
            <a:xfrm>
              <a:off x="2120323" y="-45542"/>
              <a:ext cx="3771322" cy="3771322"/>
            </a:xfrm>
            <a:custGeom>
              <a:avLst/>
              <a:gdLst/>
              <a:ahLst/>
              <a:cxnLst/>
              <a:rect l="0" t="0" r="0" b="0"/>
              <a:pathLst>
                <a:path w="120000" h="120000" extrusionOk="0">
                  <a:moveTo>
                    <a:pt x="108070" y="31573"/>
                  </a:moveTo>
                  <a:lnTo>
                    <a:pt x="108070" y="31573"/>
                  </a:lnTo>
                  <a:cubicBezTo>
                    <a:pt x="112362" y="38830"/>
                    <a:pt x="114954" y="46964"/>
                    <a:pt x="115654" y="55365"/>
                  </a:cubicBezTo>
                  <a:lnTo>
                    <a:pt x="119793" y="55403"/>
                  </a:lnTo>
                  <a:lnTo>
                    <a:pt x="112729" y="60475"/>
                  </a:lnTo>
                  <a:lnTo>
                    <a:pt x="105256" y="55272"/>
                  </a:lnTo>
                  <a:lnTo>
                    <a:pt x="109394" y="55309"/>
                  </a:lnTo>
                  <a:lnTo>
                    <a:pt x="109394" y="55309"/>
                  </a:lnTo>
                  <a:cubicBezTo>
                    <a:pt x="108704" y="48046"/>
                    <a:pt x="106421" y="41024"/>
                    <a:pt x="102707" y="34744"/>
                  </a:cubicBezTo>
                  <a:close/>
                </a:path>
              </a:pathLst>
            </a:custGeom>
            <a:solidFill>
              <a:srgbClr val="92D050"/>
            </a:solidFill>
            <a:ln w="127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solidFill>
                  <a:schemeClr val="accent3"/>
                </a:solidFill>
              </a:endParaRPr>
            </a:p>
          </p:txBody>
        </p:sp>
        <p:sp>
          <p:nvSpPr>
            <p:cNvPr id="114" name="Shape 114"/>
            <p:cNvSpPr/>
            <p:nvPr/>
          </p:nvSpPr>
          <p:spPr>
            <a:xfrm>
              <a:off x="4675235" y="1900191"/>
              <a:ext cx="1556447" cy="100420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5" name="Shape 115"/>
            <p:cNvSpPr txBox="1"/>
            <p:nvPr/>
          </p:nvSpPr>
          <p:spPr>
            <a:xfrm>
              <a:off x="4675235" y="1900191"/>
              <a:ext cx="1556447" cy="100420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chemeClr val="lt1"/>
                </a:buClr>
                <a:buSzPct val="25000"/>
                <a:buFont typeface="Roboto"/>
                <a:buNone/>
              </a:pPr>
              <a:r>
                <a:rPr lang="en-US" sz="2400" b="0" i="0" u="none" strike="noStrike" cap="none" dirty="0">
                  <a:solidFill>
                    <a:schemeClr val="lt1"/>
                  </a:solidFill>
                  <a:latin typeface="Roboto"/>
                  <a:ea typeface="Roboto"/>
                  <a:cs typeface="Roboto"/>
                  <a:sym typeface="Roboto"/>
                </a:rPr>
                <a:t>Strategy </a:t>
              </a:r>
            </a:p>
          </p:txBody>
        </p:sp>
        <p:sp>
          <p:nvSpPr>
            <p:cNvPr id="116" name="Shape 116"/>
            <p:cNvSpPr/>
            <p:nvPr/>
          </p:nvSpPr>
          <p:spPr>
            <a:xfrm>
              <a:off x="2249264" y="-61"/>
              <a:ext cx="3771322" cy="3771322"/>
            </a:xfrm>
            <a:custGeom>
              <a:avLst/>
              <a:gdLst/>
              <a:ahLst/>
              <a:cxnLst/>
              <a:rect l="0" t="0" r="0" b="0"/>
              <a:pathLst>
                <a:path w="120000" h="120000" extrusionOk="0">
                  <a:moveTo>
                    <a:pt x="104294" y="94012"/>
                  </a:moveTo>
                  <a:cubicBezTo>
                    <a:pt x="99134" y="100732"/>
                    <a:pt x="92511" y="106191"/>
                    <a:pt x="84929" y="109973"/>
                  </a:cubicBezTo>
                  <a:lnTo>
                    <a:pt x="86428" y="113832"/>
                  </a:lnTo>
                  <a:lnTo>
                    <a:pt x="79099" y="109150"/>
                  </a:lnTo>
                  <a:lnTo>
                    <a:pt x="81163" y="100282"/>
                  </a:lnTo>
                  <a:lnTo>
                    <a:pt x="82661" y="104138"/>
                  </a:lnTo>
                  <a:cubicBezTo>
                    <a:pt x="89186" y="100789"/>
                    <a:pt x="94886" y="96034"/>
                    <a:pt x="99353" y="90217"/>
                  </a:cubicBezTo>
                  <a:close/>
                </a:path>
              </a:pathLst>
            </a:custGeom>
            <a:solidFill>
              <a:srgbClr val="92D050"/>
            </a:solidFill>
            <a:ln w="127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085463" y="3056567"/>
              <a:ext cx="1552761" cy="100420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18" name="Shape 118"/>
            <p:cNvSpPr txBox="1"/>
            <p:nvPr/>
          </p:nvSpPr>
          <p:spPr>
            <a:xfrm>
              <a:off x="3085463" y="3056567"/>
              <a:ext cx="1552761" cy="100420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chemeClr val="lt1"/>
                </a:buClr>
                <a:buSzPct val="25000"/>
                <a:buFont typeface="Roboto"/>
                <a:buNone/>
              </a:pPr>
              <a:r>
                <a:rPr lang="en-US" sz="2400" b="0" i="0" u="none" strike="noStrike" cap="none" dirty="0">
                  <a:solidFill>
                    <a:schemeClr val="lt1"/>
                  </a:solidFill>
                  <a:latin typeface="Roboto"/>
                  <a:ea typeface="Roboto"/>
                  <a:cs typeface="Roboto"/>
                  <a:sym typeface="Roboto"/>
                </a:rPr>
                <a:t> Execution </a:t>
              </a:r>
            </a:p>
          </p:txBody>
        </p:sp>
        <p:sp>
          <p:nvSpPr>
            <p:cNvPr id="119" name="Shape 119"/>
            <p:cNvSpPr/>
            <p:nvPr/>
          </p:nvSpPr>
          <p:spPr>
            <a:xfrm>
              <a:off x="1797950" y="-70584"/>
              <a:ext cx="3771322" cy="3771322"/>
            </a:xfrm>
            <a:custGeom>
              <a:avLst/>
              <a:gdLst/>
              <a:ahLst/>
              <a:cxnLst/>
              <a:rect l="0" t="0" r="0" b="0"/>
              <a:pathLst>
                <a:path w="120000" h="120000" extrusionOk="0">
                  <a:moveTo>
                    <a:pt x="39771" y="112054"/>
                  </a:moveTo>
                  <a:lnTo>
                    <a:pt x="39771" y="112054"/>
                  </a:lnTo>
                  <a:cubicBezTo>
                    <a:pt x="31873" y="108985"/>
                    <a:pt x="24777" y="104158"/>
                    <a:pt x="19020" y="97941"/>
                  </a:cubicBezTo>
                  <a:lnTo>
                    <a:pt x="15737" y="100461"/>
                  </a:lnTo>
                  <a:lnTo>
                    <a:pt x="18175" y="92114"/>
                  </a:lnTo>
                  <a:lnTo>
                    <a:pt x="27267" y="91608"/>
                  </a:lnTo>
                  <a:lnTo>
                    <a:pt x="23985" y="94128"/>
                  </a:lnTo>
                  <a:lnTo>
                    <a:pt x="23985" y="94128"/>
                  </a:lnTo>
                  <a:cubicBezTo>
                    <a:pt x="29030" y="99451"/>
                    <a:pt x="35192" y="103590"/>
                    <a:pt x="42028" y="106247"/>
                  </a:cubicBezTo>
                  <a:close/>
                </a:path>
              </a:pathLst>
            </a:custGeom>
            <a:solidFill>
              <a:srgbClr val="92D050"/>
            </a:solidFill>
            <a:ln w="127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1385399" y="1900191"/>
              <a:ext cx="1769659" cy="100420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1" name="Shape 121"/>
            <p:cNvSpPr txBox="1"/>
            <p:nvPr/>
          </p:nvSpPr>
          <p:spPr>
            <a:xfrm>
              <a:off x="1385399" y="1900191"/>
              <a:ext cx="1769659" cy="1004205"/>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chemeClr val="lt1"/>
                </a:buClr>
                <a:buSzPct val="25000"/>
                <a:buFont typeface="Roboto"/>
                <a:buNone/>
              </a:pPr>
              <a:r>
                <a:rPr lang="en-US" sz="2400" b="0" i="0" u="none" strike="noStrike" cap="none" dirty="0">
                  <a:solidFill>
                    <a:schemeClr val="lt1"/>
                  </a:solidFill>
                  <a:latin typeface="Roboto"/>
                  <a:ea typeface="Roboto"/>
                  <a:cs typeface="Roboto"/>
                  <a:sym typeface="Roboto"/>
                </a:rPr>
                <a:t>Evaluation</a:t>
              </a:r>
            </a:p>
          </p:txBody>
        </p:sp>
        <p:sp>
          <p:nvSpPr>
            <p:cNvPr id="122" name="Shape 122"/>
            <p:cNvSpPr/>
            <p:nvPr/>
          </p:nvSpPr>
          <p:spPr>
            <a:xfrm>
              <a:off x="1976183" y="-513"/>
              <a:ext cx="3771322" cy="3771322"/>
            </a:xfrm>
            <a:custGeom>
              <a:avLst/>
              <a:gdLst/>
              <a:ahLst/>
              <a:cxnLst/>
              <a:rect l="0" t="0" r="0" b="0"/>
              <a:pathLst>
                <a:path w="120000" h="120000" extrusionOk="0">
                  <a:moveTo>
                    <a:pt x="4155" y="60503"/>
                  </a:moveTo>
                  <a:lnTo>
                    <a:pt x="4155" y="60503"/>
                  </a:lnTo>
                  <a:cubicBezTo>
                    <a:pt x="4062" y="50199"/>
                    <a:pt x="6822" y="40071"/>
                    <a:pt x="12128" y="31239"/>
                  </a:cubicBezTo>
                  <a:lnTo>
                    <a:pt x="8791" y="28790"/>
                  </a:lnTo>
                  <a:lnTo>
                    <a:pt x="17487" y="28802"/>
                  </a:lnTo>
                  <a:lnTo>
                    <a:pt x="20511" y="37390"/>
                  </a:lnTo>
                  <a:lnTo>
                    <a:pt x="17175" y="34942"/>
                  </a:lnTo>
                  <a:lnTo>
                    <a:pt x="17175" y="34942"/>
                  </a:lnTo>
                  <a:cubicBezTo>
                    <a:pt x="12651" y="42675"/>
                    <a:pt x="10304" y="51488"/>
                    <a:pt x="10385" y="60447"/>
                  </a:cubicBezTo>
                  <a:close/>
                </a:path>
              </a:pathLst>
            </a:custGeom>
            <a:solidFill>
              <a:srgbClr val="92D050"/>
            </a:solidFill>
            <a:ln w="127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268775" y="167425"/>
              <a:ext cx="1218793" cy="727626"/>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txBox="1"/>
            <p:nvPr/>
          </p:nvSpPr>
          <p:spPr>
            <a:xfrm>
              <a:off x="2268775" y="167425"/>
              <a:ext cx="1218793" cy="727626"/>
            </a:xfrm>
            <a:prstGeom prst="rect">
              <a:avLst/>
            </a:prstGeom>
            <a:noFill/>
            <a:ln>
              <a:noFill/>
            </a:ln>
          </p:spPr>
          <p:txBody>
            <a:bodyPr lIns="30475" tIns="30475" rIns="30475" bIns="30475" anchor="ctr" anchorCtr="0">
              <a:noAutofit/>
            </a:bodyPr>
            <a:lstStyle/>
            <a:p>
              <a:pPr marL="0" marR="0" lvl="0" indent="0" algn="ctr" rtl="0">
                <a:lnSpc>
                  <a:spcPct val="90000"/>
                </a:lnSpc>
                <a:spcBef>
                  <a:spcPts val="0"/>
                </a:spcBef>
                <a:spcAft>
                  <a:spcPts val="0"/>
                </a:spcAft>
                <a:buClr>
                  <a:schemeClr val="lt1"/>
                </a:buClr>
                <a:buSzPct val="25000"/>
                <a:buFont typeface="Roboto"/>
                <a:buNone/>
              </a:pPr>
              <a:r>
                <a:rPr lang="en-US" sz="2400" b="0" i="0" u="none" strike="noStrike" cap="none" dirty="0">
                  <a:solidFill>
                    <a:schemeClr val="lt1"/>
                  </a:solidFill>
                  <a:latin typeface="Roboto"/>
                  <a:ea typeface="Roboto"/>
                  <a:cs typeface="Roboto"/>
                  <a:sym typeface="Roboto"/>
                </a:rPr>
                <a:t> Briefing  </a:t>
              </a:r>
            </a:p>
          </p:txBody>
        </p:sp>
        <p:sp>
          <p:nvSpPr>
            <p:cNvPr id="125" name="Shape 125"/>
            <p:cNvSpPr/>
            <p:nvPr/>
          </p:nvSpPr>
          <p:spPr>
            <a:xfrm>
              <a:off x="2105124" y="-116065"/>
              <a:ext cx="3771322" cy="3771322"/>
            </a:xfrm>
            <a:custGeom>
              <a:avLst/>
              <a:gdLst/>
              <a:ahLst/>
              <a:cxnLst/>
              <a:rect l="0" t="0" r="0" b="0"/>
              <a:pathLst>
                <a:path w="120000" h="120000" extrusionOk="0">
                  <a:moveTo>
                    <a:pt x="43210" y="6736"/>
                  </a:moveTo>
                  <a:lnTo>
                    <a:pt x="43210" y="6736"/>
                  </a:lnTo>
                  <a:cubicBezTo>
                    <a:pt x="52227" y="3894"/>
                    <a:pt x="61819" y="3387"/>
                    <a:pt x="71085" y="5264"/>
                  </a:cubicBezTo>
                  <a:lnTo>
                    <a:pt x="72276" y="1300"/>
                  </a:lnTo>
                  <a:lnTo>
                    <a:pt x="75174" y="9499"/>
                  </a:lnTo>
                  <a:lnTo>
                    <a:pt x="68093" y="15222"/>
                  </a:lnTo>
                  <a:lnTo>
                    <a:pt x="69283" y="11259"/>
                  </a:lnTo>
                  <a:lnTo>
                    <a:pt x="69283" y="11259"/>
                  </a:lnTo>
                  <a:cubicBezTo>
                    <a:pt x="61223" y="9724"/>
                    <a:pt x="52909" y="10212"/>
                    <a:pt x="45083" y="12678"/>
                  </a:cubicBezTo>
                  <a:close/>
                </a:path>
              </a:pathLst>
            </a:custGeom>
            <a:solidFill>
              <a:srgbClr val="92D050"/>
            </a:solidFill>
            <a:ln w="12700" cap="flat" cmpd="sng">
              <a:solidFill>
                <a:srgbClr val="FFFFFF"/>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ctrTitle"/>
          </p:nvPr>
        </p:nvSpPr>
        <p:spPr>
          <a:xfrm>
            <a:off x="475582" y="2234771"/>
            <a:ext cx="5853587" cy="11597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4800" b="0" i="0" u="none" strike="noStrike" cap="none" dirty="0">
                <a:solidFill>
                  <a:srgbClr val="FFFFFF"/>
                </a:solidFill>
                <a:latin typeface="Dosis"/>
                <a:ea typeface="Dosis"/>
                <a:cs typeface="Dosis"/>
                <a:sym typeface="Dosis"/>
              </a:rPr>
              <a:t>1. PRODUCT </a:t>
            </a:r>
            <a:r>
              <a:rPr lang="en-US" sz="4800" b="0" i="0" strike="noStrike" cap="none" dirty="0">
                <a:solidFill>
                  <a:srgbClr val="FFFFFF"/>
                </a:solidFill>
                <a:latin typeface="Dosis"/>
                <a:ea typeface="Dosis"/>
                <a:cs typeface="Dosis"/>
                <a:sym typeface="Dosis"/>
              </a:rPr>
              <a:t>L</a:t>
            </a:r>
            <a:r>
              <a:rPr lang="en-US" sz="4800" b="0" i="0" u="none" strike="noStrike" cap="none" dirty="0">
                <a:solidFill>
                  <a:srgbClr val="FFFFFF"/>
                </a:solidFill>
                <a:latin typeface="Dosis"/>
                <a:ea typeface="Dosis"/>
                <a:cs typeface="Dosis"/>
                <a:sym typeface="Dosis"/>
              </a:rPr>
              <a:t>AUNCHES &amp; BRAND ACTIVATION </a:t>
            </a:r>
          </a:p>
        </p:txBody>
      </p:sp>
      <p:sp>
        <p:nvSpPr>
          <p:cNvPr id="131" name="Shape 131"/>
          <p:cNvSpPr txBox="1">
            <a:spLocks noGrp="1"/>
          </p:cNvSpPr>
          <p:nvPr>
            <p:ph type="subTitle" idx="1"/>
          </p:nvPr>
        </p:nvSpPr>
        <p:spPr>
          <a:xfrm>
            <a:off x="544275" y="3394570"/>
            <a:ext cx="5989217" cy="56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22222"/>
              </a:buClr>
              <a:buSzPct val="25000"/>
              <a:buFont typeface="Roboto"/>
              <a:buNone/>
            </a:pPr>
            <a:r>
              <a:rPr lang="en-US" sz="2400" b="0" i="0" u="none" strike="noStrike" cap="none" dirty="0">
                <a:solidFill>
                  <a:srgbClr val="222222"/>
                </a:solidFill>
                <a:latin typeface="Roboto"/>
                <a:ea typeface="Roboto"/>
                <a:cs typeface="Roboto"/>
                <a:sym typeface="Roboto"/>
              </a:rPr>
              <a:t>First Impression is the Most </a:t>
            </a:r>
            <a:r>
              <a:rPr lang="en-US" dirty="0"/>
              <a:t>I</a:t>
            </a:r>
            <a:r>
              <a:rPr lang="en-US" sz="2400" b="0" i="0" u="none" strike="noStrike" cap="none" dirty="0">
                <a:solidFill>
                  <a:srgbClr val="222222"/>
                </a:solidFill>
                <a:latin typeface="Roboto"/>
                <a:ea typeface="Roboto"/>
                <a:cs typeface="Roboto"/>
                <a:sym typeface="Roboto"/>
              </a:rPr>
              <a:t>mportant </a:t>
            </a:r>
          </a:p>
        </p:txBody>
      </p:sp>
      <p:sp>
        <p:nvSpPr>
          <p:cNvPr id="132" name="Shape 132"/>
          <p:cNvSpPr txBox="1">
            <a:spLocks noGrp="1"/>
          </p:cNvSpPr>
          <p:nvPr>
            <p:ph type="sldNum" idx="4294967295"/>
          </p:nvPr>
        </p:nvSpPr>
        <p:spPr>
          <a:xfrm>
            <a:off x="0" y="0"/>
            <a:ext cx="595312" cy="73183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4</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5</a:t>
            </a:fld>
            <a:endParaRPr lang="en-US" sz="1400" b="0" i="0" u="none" strike="noStrike" cap="none" dirty="0">
              <a:solidFill>
                <a:schemeClr val="bg1"/>
              </a:solidFill>
              <a:latin typeface="Arial"/>
              <a:ea typeface="Arial"/>
              <a:cs typeface="Arial"/>
              <a:sym typeface="Arial"/>
            </a:endParaRPr>
          </a:p>
        </p:txBody>
      </p:sp>
      <p:pic>
        <p:nvPicPr>
          <p:cNvPr id="138" name="Shape 138"/>
          <p:cNvPicPr preferRelativeResize="0"/>
          <p:nvPr/>
        </p:nvPicPr>
        <p:blipFill rotWithShape="1">
          <a:blip r:embed="rId3">
            <a:alphaModFix/>
          </a:blip>
          <a:srcRect/>
          <a:stretch/>
        </p:blipFill>
        <p:spPr>
          <a:xfrm flipH="1">
            <a:off x="-56877" y="1309136"/>
            <a:ext cx="4204489" cy="3144809"/>
          </a:xfrm>
          <a:prstGeom prst="parallelogram">
            <a:avLst>
              <a:gd name="adj" fmla="val 51555"/>
            </a:avLst>
          </a:prstGeom>
          <a:noFill/>
          <a:ln>
            <a:noFill/>
          </a:ln>
        </p:spPr>
      </p:pic>
      <p:pic>
        <p:nvPicPr>
          <p:cNvPr id="139" name="Shape 139"/>
          <p:cNvPicPr preferRelativeResize="0"/>
          <p:nvPr/>
        </p:nvPicPr>
        <p:blipFill rotWithShape="1">
          <a:blip r:embed="rId4">
            <a:alphaModFix/>
          </a:blip>
          <a:srcRect/>
          <a:stretch/>
        </p:blipFill>
        <p:spPr>
          <a:xfrm flipH="1">
            <a:off x="2536991" y="1309136"/>
            <a:ext cx="4204489" cy="3144809"/>
          </a:xfrm>
          <a:prstGeom prst="parallelogram">
            <a:avLst>
              <a:gd name="adj" fmla="val 52017"/>
            </a:avLst>
          </a:prstGeom>
          <a:noFill/>
          <a:ln>
            <a:noFill/>
          </a:ln>
        </p:spPr>
      </p:pic>
      <p:pic>
        <p:nvPicPr>
          <p:cNvPr id="140" name="Shape 140"/>
          <p:cNvPicPr preferRelativeResize="0"/>
          <p:nvPr/>
        </p:nvPicPr>
        <p:blipFill rotWithShape="1">
          <a:blip r:embed="rId5">
            <a:alphaModFix/>
          </a:blip>
          <a:srcRect/>
          <a:stretch/>
        </p:blipFill>
        <p:spPr>
          <a:xfrm>
            <a:off x="5175160" y="1309136"/>
            <a:ext cx="3968840" cy="3145809"/>
          </a:xfrm>
          <a:prstGeom prst="rect">
            <a:avLst/>
          </a:prstGeom>
          <a:noFill/>
          <a:ln>
            <a:noFill/>
          </a:ln>
        </p:spPr>
      </p:pic>
      <p:sp>
        <p:nvSpPr>
          <p:cNvPr id="141" name="Shape 141"/>
          <p:cNvSpPr txBox="1"/>
          <p:nvPr/>
        </p:nvSpPr>
        <p:spPr>
          <a:xfrm>
            <a:off x="1284838" y="446018"/>
            <a:ext cx="6957521" cy="46166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lt1"/>
              </a:buClr>
              <a:buSzPct val="25000"/>
              <a:buFont typeface="Roboto"/>
              <a:buNone/>
            </a:pPr>
            <a:r>
              <a:rPr lang="en-US" sz="2400" b="0" i="0" u="none" strike="noStrike" cap="none" dirty="0">
                <a:solidFill>
                  <a:schemeClr val="lt1"/>
                </a:solidFill>
                <a:latin typeface="Dosis" panose="020B0604020202020204" charset="0"/>
                <a:ea typeface="Roboto"/>
                <a:cs typeface="Roboto"/>
                <a:sym typeface="Roboto"/>
              </a:rPr>
              <a:t>PRODUCT LAUNCHES &amp; BRAND ACTIVATION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101386" y="272850"/>
            <a:ext cx="7574400"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dirty="0">
                <a:solidFill>
                  <a:srgbClr val="FFFFFF"/>
                </a:solidFill>
                <a:latin typeface="Dosis"/>
                <a:ea typeface="Dosis"/>
                <a:cs typeface="Dosis"/>
                <a:sym typeface="Dosis"/>
              </a:rPr>
              <a:t>SERVICES PROVIDED</a:t>
            </a:r>
          </a:p>
        </p:txBody>
      </p:sp>
      <p:sp>
        <p:nvSpPr>
          <p:cNvPr id="147" name="Shape 147"/>
          <p:cNvSpPr txBox="1">
            <a:spLocks noGrp="1"/>
          </p:cNvSpPr>
          <p:nvPr>
            <p:ph type="body" idx="1"/>
          </p:nvPr>
        </p:nvSpPr>
        <p:spPr>
          <a:xfrm>
            <a:off x="755739" y="956324"/>
            <a:ext cx="3681900" cy="3537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22222"/>
              </a:buClr>
              <a:buSzPct val="25000"/>
              <a:buFont typeface="Roboto"/>
              <a:buNone/>
            </a:pPr>
            <a:endParaRPr sz="2600" b="0" i="0" u="none" strike="noStrike" cap="none" dirty="0">
              <a:solidFill>
                <a:srgbClr val="222222"/>
              </a:solidFill>
              <a:latin typeface="Roboto"/>
              <a:ea typeface="Roboto"/>
              <a:cs typeface="Roboto"/>
              <a:sym typeface="Roboto"/>
            </a:endParaRP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Venues and catering</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Audio visual requirements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Staging and theming</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Branded signage</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Customized flags and banners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Branded staff uniforms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Promotional gifts and items</a:t>
            </a:r>
          </a:p>
          <a:p>
            <a:pPr marL="0" marR="0" lvl="0" indent="0" algn="l" rtl="0">
              <a:lnSpc>
                <a:spcPct val="100000"/>
              </a:lnSpc>
              <a:spcBef>
                <a:spcPts val="0"/>
              </a:spcBef>
              <a:spcAft>
                <a:spcPts val="0"/>
              </a:spcAft>
              <a:buClr>
                <a:srgbClr val="222222"/>
              </a:buClr>
              <a:buSzPct val="25000"/>
              <a:buFont typeface="Roboto"/>
              <a:buNone/>
            </a:pPr>
            <a:endParaRPr sz="2600" b="0" i="0" u="none" strike="noStrike" cap="none" dirty="0">
              <a:solidFill>
                <a:srgbClr val="222222"/>
              </a:solidFill>
              <a:latin typeface="Roboto"/>
              <a:ea typeface="Roboto"/>
              <a:cs typeface="Roboto"/>
              <a:sym typeface="Roboto"/>
            </a:endParaRPr>
          </a:p>
        </p:txBody>
      </p:sp>
      <p:sp>
        <p:nvSpPr>
          <p:cNvPr id="148" name="Shape 148"/>
          <p:cNvSpPr txBox="1">
            <a:spLocks noGrp="1"/>
          </p:cNvSpPr>
          <p:nvPr>
            <p:ph type="body" idx="2"/>
          </p:nvPr>
        </p:nvSpPr>
        <p:spPr>
          <a:xfrm>
            <a:off x="4536810" y="1311549"/>
            <a:ext cx="3681900" cy="3537899"/>
          </a:xfrm>
          <a:prstGeom prst="rect">
            <a:avLst/>
          </a:prstGeom>
          <a:noFill/>
          <a:ln>
            <a:noFill/>
          </a:ln>
        </p:spPr>
        <p:txBody>
          <a:bodyPr lIns="91425" tIns="91425" rIns="91425" bIns="91425" anchor="t" anchorCtr="0">
            <a:noAutofit/>
          </a:bodyPr>
          <a:lstStyle/>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Pre and post event marketing</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Media liaison and logistics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Media materials and press kits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Media room requirements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Photography and videography</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VIP and celebrity management</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Stunts and surprises</a:t>
            </a:r>
          </a:p>
          <a:p>
            <a:pPr marL="0" marR="0" lvl="0" indent="0" algn="l" rtl="0">
              <a:lnSpc>
                <a:spcPct val="100000"/>
              </a:lnSpc>
              <a:spcBef>
                <a:spcPts val="0"/>
              </a:spcBef>
              <a:spcAft>
                <a:spcPts val="0"/>
              </a:spcAft>
              <a:buClr>
                <a:srgbClr val="222222"/>
              </a:buClr>
              <a:buSzPct val="25000"/>
              <a:buFont typeface="Roboto"/>
              <a:buNone/>
            </a:pPr>
            <a:endParaRPr sz="2600" b="0" i="0" u="none" strike="noStrike" cap="none" dirty="0">
              <a:solidFill>
                <a:srgbClr val="222222"/>
              </a:solidFill>
              <a:latin typeface="Roboto"/>
              <a:ea typeface="Roboto"/>
              <a:cs typeface="Roboto"/>
              <a:sym typeface="Roboto"/>
            </a:endParaRPr>
          </a:p>
        </p:txBody>
      </p:sp>
      <p:sp>
        <p:nvSpPr>
          <p:cNvPr id="149" name="Shape 149"/>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6</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ctrTitle"/>
          </p:nvPr>
        </p:nvSpPr>
        <p:spPr>
          <a:xfrm>
            <a:off x="1028474" y="1709715"/>
            <a:ext cx="6078326" cy="1795434"/>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4800" b="0" i="0" u="none" strike="noStrike" cap="none" dirty="0">
                <a:solidFill>
                  <a:srgbClr val="FFFFFF"/>
                </a:solidFill>
                <a:latin typeface="Dosis"/>
                <a:ea typeface="Dosis"/>
                <a:cs typeface="Dosis"/>
                <a:sym typeface="Dosis"/>
              </a:rPr>
              <a:t>2. EXHIBITIONS &amp; TRADESHOWS</a:t>
            </a:r>
          </a:p>
        </p:txBody>
      </p:sp>
      <p:sp>
        <p:nvSpPr>
          <p:cNvPr id="155" name="Shape 155"/>
          <p:cNvSpPr txBox="1">
            <a:spLocks noGrp="1"/>
          </p:cNvSpPr>
          <p:nvPr>
            <p:ph type="subTitle" idx="1"/>
          </p:nvPr>
        </p:nvSpPr>
        <p:spPr>
          <a:xfrm>
            <a:off x="1028474" y="3449650"/>
            <a:ext cx="5989217" cy="5699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222222"/>
              </a:buClr>
              <a:buSzPct val="25000"/>
              <a:buFont typeface="Roboto"/>
              <a:buNone/>
            </a:pPr>
            <a:r>
              <a:rPr lang="en-US" sz="2400" b="0" i="0" u="none" strike="noStrike" cap="none">
                <a:solidFill>
                  <a:srgbClr val="222222"/>
                </a:solidFill>
                <a:latin typeface="Roboto"/>
                <a:ea typeface="Roboto"/>
                <a:cs typeface="Roboto"/>
                <a:sym typeface="Roboto"/>
              </a:rPr>
              <a:t>Customer Interaction is Vital </a:t>
            </a:r>
          </a:p>
        </p:txBody>
      </p:sp>
      <p:sp>
        <p:nvSpPr>
          <p:cNvPr id="156" name="Shape 156"/>
          <p:cNvSpPr txBox="1">
            <a:spLocks noGrp="1"/>
          </p:cNvSpPr>
          <p:nvPr>
            <p:ph type="sldNum" idx="4294967295"/>
          </p:nvPr>
        </p:nvSpPr>
        <p:spPr>
          <a:xfrm>
            <a:off x="0" y="0"/>
            <a:ext cx="595312" cy="731838"/>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7</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dirty="0"/>
              <a:t>EXIHIBITONS &amp; TRADESHOWS </a:t>
            </a:r>
            <a:endParaRPr lang="en-US" sz="2400" b="0" i="0" u="none" strike="noStrike" cap="none" dirty="0">
              <a:solidFill>
                <a:srgbClr val="FFFFFF"/>
              </a:solidFill>
              <a:latin typeface="Dosis"/>
              <a:ea typeface="Dosis"/>
              <a:cs typeface="Dosis"/>
              <a:sym typeface="Dosis"/>
            </a:endParaRPr>
          </a:p>
        </p:txBody>
      </p:sp>
      <p:sp>
        <p:nvSpPr>
          <p:cNvPr id="162" name="Shape 162"/>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8</a:t>
            </a:fld>
            <a:endParaRPr lang="en-US" sz="1400" b="0" i="0" u="none" strike="noStrike" cap="none" dirty="0">
              <a:solidFill>
                <a:schemeClr val="bg1"/>
              </a:solidFill>
              <a:latin typeface="Arial"/>
              <a:ea typeface="Arial"/>
              <a:cs typeface="Arial"/>
              <a:sym typeface="Arial"/>
            </a:endParaRPr>
          </a:p>
        </p:txBody>
      </p:sp>
      <p:pic>
        <p:nvPicPr>
          <p:cNvPr id="163" name="Shape 163"/>
          <p:cNvPicPr preferRelativeResize="0"/>
          <p:nvPr/>
        </p:nvPicPr>
        <p:blipFill rotWithShape="1">
          <a:blip r:embed="rId3">
            <a:alphaModFix/>
          </a:blip>
          <a:srcRect/>
          <a:stretch/>
        </p:blipFill>
        <p:spPr>
          <a:xfrm flipH="1">
            <a:off x="-34610" y="1418341"/>
            <a:ext cx="4037257" cy="3145809"/>
          </a:xfrm>
          <a:prstGeom prst="parallelogram">
            <a:avLst>
              <a:gd name="adj" fmla="val 51210"/>
            </a:avLst>
          </a:prstGeom>
          <a:noFill/>
          <a:ln>
            <a:noFill/>
          </a:ln>
        </p:spPr>
      </p:pic>
      <p:pic>
        <p:nvPicPr>
          <p:cNvPr id="164" name="Shape 164"/>
          <p:cNvPicPr preferRelativeResize="0"/>
          <p:nvPr/>
        </p:nvPicPr>
        <p:blipFill rotWithShape="1">
          <a:blip r:embed="rId4">
            <a:alphaModFix/>
          </a:blip>
          <a:srcRect/>
          <a:stretch/>
        </p:blipFill>
        <p:spPr>
          <a:xfrm flipH="1">
            <a:off x="5054992" y="1418341"/>
            <a:ext cx="4037257" cy="3145809"/>
          </a:xfrm>
          <a:prstGeom prst="parallelogram">
            <a:avLst>
              <a:gd name="adj" fmla="val 52533"/>
            </a:avLst>
          </a:prstGeom>
          <a:noFill/>
          <a:ln>
            <a:noFill/>
          </a:ln>
        </p:spPr>
      </p:pic>
      <p:pic>
        <p:nvPicPr>
          <p:cNvPr id="165" name="Shape 165"/>
          <p:cNvPicPr preferRelativeResize="0"/>
          <p:nvPr/>
        </p:nvPicPr>
        <p:blipFill rotWithShape="1">
          <a:blip r:embed="rId5">
            <a:alphaModFix/>
          </a:blip>
          <a:srcRect/>
          <a:stretch/>
        </p:blipFill>
        <p:spPr>
          <a:xfrm flipH="1">
            <a:off x="2456671" y="1418341"/>
            <a:ext cx="4144294" cy="3145809"/>
          </a:xfrm>
          <a:prstGeom prst="parallelogram">
            <a:avLst>
              <a:gd name="adj" fmla="val 51210"/>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1104900" y="276075"/>
            <a:ext cx="6724499" cy="7490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FFFF"/>
              </a:buClr>
              <a:buSzPct val="25000"/>
              <a:buFont typeface="Dosis"/>
              <a:buNone/>
            </a:pPr>
            <a:r>
              <a:rPr lang="en-US" sz="2400" b="0" i="0" u="none" strike="noStrike" cap="none" dirty="0">
                <a:solidFill>
                  <a:srgbClr val="FFFFFF"/>
                </a:solidFill>
                <a:latin typeface="Dosis"/>
                <a:ea typeface="Dosis"/>
                <a:cs typeface="Dosis"/>
                <a:sym typeface="Dosis"/>
              </a:rPr>
              <a:t>SERVICES PROVIDED</a:t>
            </a:r>
          </a:p>
        </p:txBody>
      </p:sp>
      <p:sp>
        <p:nvSpPr>
          <p:cNvPr id="171" name="Shape 171"/>
          <p:cNvSpPr txBox="1">
            <a:spLocks noGrp="1"/>
          </p:cNvSpPr>
          <p:nvPr>
            <p:ph type="body" idx="1"/>
          </p:nvPr>
        </p:nvSpPr>
        <p:spPr>
          <a:xfrm>
            <a:off x="1232490" y="1224350"/>
            <a:ext cx="3739292" cy="3548999"/>
          </a:xfrm>
          <a:prstGeom prst="rect">
            <a:avLst/>
          </a:prstGeom>
          <a:noFill/>
          <a:ln>
            <a:noFill/>
          </a:ln>
        </p:spPr>
        <p:txBody>
          <a:bodyPr lIns="91425" tIns="91425" rIns="91425" bIns="91425" anchor="t" anchorCtr="0">
            <a:noAutofit/>
          </a:bodyPr>
          <a:lstStyle/>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Venues and catering</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Stand concept and design</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Construction and installation</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Furniture and equipment</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Audio visual design and supply</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Signage and branding</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Program and collateral production</a:t>
            </a:r>
          </a:p>
          <a:p>
            <a:pPr marL="0" marR="0" lvl="0" indent="0" algn="l" rtl="0">
              <a:lnSpc>
                <a:spcPct val="100000"/>
              </a:lnSpc>
              <a:spcBef>
                <a:spcPts val="0"/>
              </a:spcBef>
              <a:spcAft>
                <a:spcPts val="0"/>
              </a:spcAft>
              <a:buClr>
                <a:srgbClr val="222222"/>
              </a:buClr>
              <a:buSzPct val="25000"/>
              <a:buFont typeface="Roboto"/>
              <a:buNone/>
            </a:pPr>
            <a:endParaRPr sz="2000" b="0" i="0" u="none" strike="noStrike" cap="none" dirty="0">
              <a:solidFill>
                <a:srgbClr val="222222"/>
              </a:solidFill>
              <a:latin typeface="Roboto"/>
              <a:ea typeface="Roboto"/>
              <a:cs typeface="Roboto"/>
              <a:sym typeface="Roboto"/>
            </a:endParaRPr>
          </a:p>
        </p:txBody>
      </p:sp>
      <p:sp>
        <p:nvSpPr>
          <p:cNvPr id="172" name="Shape 172"/>
          <p:cNvSpPr txBox="1">
            <a:spLocks noGrp="1"/>
          </p:cNvSpPr>
          <p:nvPr>
            <p:ph type="body" idx="3"/>
          </p:nvPr>
        </p:nvSpPr>
        <p:spPr>
          <a:xfrm>
            <a:off x="5112841" y="1224350"/>
            <a:ext cx="3737700" cy="3548999"/>
          </a:xfrm>
          <a:prstGeom prst="rect">
            <a:avLst/>
          </a:prstGeom>
          <a:noFill/>
          <a:ln>
            <a:noFill/>
          </a:ln>
        </p:spPr>
        <p:txBody>
          <a:bodyPr lIns="91425" tIns="91425" rIns="91425" bIns="91425" anchor="t" anchorCtr="0">
            <a:noAutofit/>
          </a:bodyPr>
          <a:lstStyle/>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Name badges and lanyards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Promotional items and gifts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Onsite promotional staff</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Award presentations and prizes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Pre and post event communications</a:t>
            </a:r>
          </a:p>
          <a:p>
            <a:pPr marL="285750" marR="0" lvl="0" indent="-285750" algn="l" rtl="0">
              <a:lnSpc>
                <a:spcPct val="150000"/>
              </a:lnSpc>
              <a:spcBef>
                <a:spcPts val="0"/>
              </a:spcBef>
              <a:spcAft>
                <a:spcPts val="0"/>
              </a:spcAft>
              <a:buClr>
                <a:srgbClr val="222222"/>
              </a:buClr>
              <a:buSzPct val="100000"/>
              <a:buFont typeface="Arial"/>
              <a:buChar char="•"/>
            </a:pPr>
            <a:r>
              <a:rPr lang="en-US" sz="1800" b="0" i="0" u="none" strike="noStrike" cap="none" dirty="0">
                <a:solidFill>
                  <a:srgbClr val="222222"/>
                </a:solidFill>
                <a:latin typeface="Roboto"/>
                <a:ea typeface="Roboto"/>
                <a:cs typeface="Roboto"/>
                <a:sym typeface="Roboto"/>
              </a:rPr>
              <a:t>Post event evaluation</a:t>
            </a:r>
          </a:p>
          <a:p>
            <a:pPr marL="0" marR="0" lvl="0" indent="0" algn="l" rtl="0">
              <a:lnSpc>
                <a:spcPct val="100000"/>
              </a:lnSpc>
              <a:spcBef>
                <a:spcPts val="0"/>
              </a:spcBef>
              <a:spcAft>
                <a:spcPts val="0"/>
              </a:spcAft>
              <a:buClr>
                <a:srgbClr val="222222"/>
              </a:buClr>
              <a:buSzPct val="25000"/>
              <a:buFont typeface="Roboto"/>
              <a:buNone/>
            </a:pPr>
            <a:endParaRPr sz="2000" b="0" i="0" u="none" strike="noStrike" cap="none" dirty="0">
              <a:solidFill>
                <a:srgbClr val="222222"/>
              </a:solidFill>
              <a:latin typeface="Roboto"/>
              <a:ea typeface="Roboto"/>
              <a:cs typeface="Roboto"/>
              <a:sym typeface="Roboto"/>
            </a:endParaRPr>
          </a:p>
        </p:txBody>
      </p:sp>
      <p:sp>
        <p:nvSpPr>
          <p:cNvPr id="173" name="Shape 173"/>
          <p:cNvSpPr txBox="1">
            <a:spLocks noGrp="1"/>
          </p:cNvSpPr>
          <p:nvPr>
            <p:ph type="sldNum" idx="12"/>
          </p:nvPr>
        </p:nvSpPr>
        <p:spPr>
          <a:xfrm>
            <a:off x="0" y="0"/>
            <a:ext cx="594900" cy="73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a:solidFill>
                  <a:schemeClr val="bg1"/>
                </a:solidFill>
                <a:latin typeface="Arial"/>
                <a:ea typeface="Arial"/>
                <a:cs typeface="Arial"/>
                <a:sym typeface="Arial"/>
              </a:rPr>
              <a:t>9</a:t>
            </a:fld>
            <a:endParaRPr lang="en-US" sz="1400" b="0" i="0" u="none" strike="noStrike" cap="none" dirty="0">
              <a:solidFill>
                <a:schemeClr val="bg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illiam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3001</TotalTime>
  <Words>510</Words>
  <Application>Microsoft Office PowerPoint</Application>
  <PresentationFormat>On-screen Show (16:9)</PresentationFormat>
  <Paragraphs>118</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Times New Roman</vt:lpstr>
      <vt:lpstr>Arial</vt:lpstr>
      <vt:lpstr>Roboto</vt:lpstr>
      <vt:lpstr>Dosis</vt:lpstr>
      <vt:lpstr>William template</vt:lpstr>
      <vt:lpstr>PowerPoint Presentation</vt:lpstr>
      <vt:lpstr>WHY CHOOSE DAWAT FOR YOUR CORPORATE EVENT</vt:lpstr>
      <vt:lpstr>OUR SUCCESS STRATEGY</vt:lpstr>
      <vt:lpstr>1. PRODUCT LAUNCHES &amp; BRAND ACTIVATION </vt:lpstr>
      <vt:lpstr>PowerPoint Presentation</vt:lpstr>
      <vt:lpstr>SERVICES PROVIDED</vt:lpstr>
      <vt:lpstr>2. EXHIBITIONS &amp; TRADESHOWS</vt:lpstr>
      <vt:lpstr>EXIHIBITONS &amp; TRADESHOWS </vt:lpstr>
      <vt:lpstr>SERVICES PROVIDED</vt:lpstr>
      <vt:lpstr>3. GOVERNMENT SUMMITS &amp; EVENTS  </vt:lpstr>
      <vt:lpstr>GOVERNMENT EVENTS </vt:lpstr>
      <vt:lpstr>SERVICE PROVIDED </vt:lpstr>
      <vt:lpstr>COMPLETE MARKETING PACKAGES </vt:lpstr>
      <vt:lpstr>LIST OF CLIENTS WE HAVE WORKED WITH</vt:lpstr>
      <vt:lpstr>PowerPoint Presentation</vt:lpstr>
      <vt:lpstr>OUR PROCESS IS EASY </vt:lpstr>
      <vt:lpstr>Maps</vt:lpstr>
      <vt:lpstr>PowerPoint Presentation</vt:lpstr>
      <vt:lpstr>NOTHING BUT PERFECTION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fahad tariq</cp:lastModifiedBy>
  <cp:revision>18</cp:revision>
  <dcterms:modified xsi:type="dcterms:W3CDTF">2017-09-05T07:19:03Z</dcterms:modified>
</cp:coreProperties>
</file>